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roppedImage.png"/>
          <p:cNvPicPr>
            <a:picLocks noChangeAspect="1"/>
          </p:cNvPicPr>
          <p:nvPr/>
        </p:nvPicPr>
        <p:blipFill>
          <a:blip r:embed="rId2">
            <a:extLst/>
          </a:blip>
          <a:srcRect l="21898" t="293" r="21898" b="328"/>
          <a:stretch>
            <a:fillRect/>
          </a:stretch>
        </p:blipFill>
        <p:spPr>
          <a:xfrm>
            <a:off x="2929355" y="-2924604"/>
            <a:ext cx="7146132" cy="15597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fill="norm" stroke="1" extrusionOk="0">
                <a:moveTo>
                  <a:pt x="9971" y="0"/>
                </a:moveTo>
                <a:cubicBezTo>
                  <a:pt x="9928" y="6"/>
                  <a:pt x="9885" y="14"/>
                  <a:pt x="9843" y="29"/>
                </a:cubicBezTo>
                <a:cubicBezTo>
                  <a:pt x="9777" y="51"/>
                  <a:pt x="9769" y="69"/>
                  <a:pt x="9783" y="171"/>
                </a:cubicBezTo>
                <a:cubicBezTo>
                  <a:pt x="9791" y="236"/>
                  <a:pt x="9800" y="337"/>
                  <a:pt x="9802" y="397"/>
                </a:cubicBezTo>
                <a:lnTo>
                  <a:pt x="9806" y="507"/>
                </a:lnTo>
                <a:lnTo>
                  <a:pt x="9524" y="507"/>
                </a:lnTo>
                <a:cubicBezTo>
                  <a:pt x="9369" y="507"/>
                  <a:pt x="9150" y="506"/>
                  <a:pt x="9037" y="506"/>
                </a:cubicBezTo>
                <a:cubicBezTo>
                  <a:pt x="8923" y="505"/>
                  <a:pt x="8661" y="506"/>
                  <a:pt x="8455" y="508"/>
                </a:cubicBezTo>
                <a:cubicBezTo>
                  <a:pt x="8248" y="511"/>
                  <a:pt x="8038" y="507"/>
                  <a:pt x="7989" y="500"/>
                </a:cubicBezTo>
                <a:cubicBezTo>
                  <a:pt x="7902" y="486"/>
                  <a:pt x="7901" y="482"/>
                  <a:pt x="7927" y="353"/>
                </a:cubicBezTo>
                <a:cubicBezTo>
                  <a:pt x="7977" y="102"/>
                  <a:pt x="7949" y="57"/>
                  <a:pt x="7741" y="57"/>
                </a:cubicBezTo>
                <a:cubicBezTo>
                  <a:pt x="7538" y="57"/>
                  <a:pt x="7501" y="116"/>
                  <a:pt x="7562" y="346"/>
                </a:cubicBezTo>
                <a:cubicBezTo>
                  <a:pt x="7585" y="431"/>
                  <a:pt x="7583" y="479"/>
                  <a:pt x="7556" y="495"/>
                </a:cubicBezTo>
                <a:cubicBezTo>
                  <a:pt x="7534" y="507"/>
                  <a:pt x="7406" y="530"/>
                  <a:pt x="7272" y="546"/>
                </a:cubicBezTo>
                <a:cubicBezTo>
                  <a:pt x="6938" y="584"/>
                  <a:pt x="6414" y="657"/>
                  <a:pt x="6278" y="684"/>
                </a:cubicBezTo>
                <a:cubicBezTo>
                  <a:pt x="6216" y="697"/>
                  <a:pt x="6088" y="716"/>
                  <a:pt x="5996" y="726"/>
                </a:cubicBezTo>
                <a:cubicBezTo>
                  <a:pt x="5903" y="737"/>
                  <a:pt x="5756" y="761"/>
                  <a:pt x="5668" y="780"/>
                </a:cubicBezTo>
                <a:cubicBezTo>
                  <a:pt x="5581" y="798"/>
                  <a:pt x="5487" y="813"/>
                  <a:pt x="5461" y="813"/>
                </a:cubicBezTo>
                <a:cubicBezTo>
                  <a:pt x="5434" y="813"/>
                  <a:pt x="5312" y="836"/>
                  <a:pt x="5188" y="864"/>
                </a:cubicBezTo>
                <a:cubicBezTo>
                  <a:pt x="5065" y="892"/>
                  <a:pt x="4935" y="915"/>
                  <a:pt x="4899" y="915"/>
                </a:cubicBezTo>
                <a:cubicBezTo>
                  <a:pt x="4864" y="916"/>
                  <a:pt x="4772" y="933"/>
                  <a:pt x="4695" y="952"/>
                </a:cubicBezTo>
                <a:cubicBezTo>
                  <a:pt x="4618" y="972"/>
                  <a:pt x="4476" y="1002"/>
                  <a:pt x="4380" y="1020"/>
                </a:cubicBezTo>
                <a:cubicBezTo>
                  <a:pt x="4203" y="1052"/>
                  <a:pt x="3887" y="1114"/>
                  <a:pt x="3781" y="1138"/>
                </a:cubicBezTo>
                <a:cubicBezTo>
                  <a:pt x="3174" y="1276"/>
                  <a:pt x="2758" y="1379"/>
                  <a:pt x="2327" y="1499"/>
                </a:cubicBezTo>
                <a:cubicBezTo>
                  <a:pt x="2136" y="1552"/>
                  <a:pt x="1879" y="1622"/>
                  <a:pt x="1756" y="1655"/>
                </a:cubicBezTo>
                <a:cubicBezTo>
                  <a:pt x="1401" y="1751"/>
                  <a:pt x="616" y="2016"/>
                  <a:pt x="0" y="2243"/>
                </a:cubicBezTo>
                <a:lnTo>
                  <a:pt x="0" y="19837"/>
                </a:lnTo>
                <a:cubicBezTo>
                  <a:pt x="110" y="19879"/>
                  <a:pt x="224" y="19925"/>
                  <a:pt x="329" y="19963"/>
                </a:cubicBezTo>
                <a:cubicBezTo>
                  <a:pt x="649" y="20079"/>
                  <a:pt x="970" y="20194"/>
                  <a:pt x="1042" y="20221"/>
                </a:cubicBezTo>
                <a:cubicBezTo>
                  <a:pt x="1115" y="20247"/>
                  <a:pt x="1215" y="20279"/>
                  <a:pt x="1267" y="20292"/>
                </a:cubicBezTo>
                <a:cubicBezTo>
                  <a:pt x="1318" y="20304"/>
                  <a:pt x="1430" y="20342"/>
                  <a:pt x="1515" y="20376"/>
                </a:cubicBezTo>
                <a:cubicBezTo>
                  <a:pt x="1600" y="20410"/>
                  <a:pt x="1759" y="20460"/>
                  <a:pt x="1869" y="20487"/>
                </a:cubicBezTo>
                <a:cubicBezTo>
                  <a:pt x="2047" y="20530"/>
                  <a:pt x="2179" y="20568"/>
                  <a:pt x="2451" y="20653"/>
                </a:cubicBezTo>
                <a:cubicBezTo>
                  <a:pt x="2496" y="20667"/>
                  <a:pt x="2615" y="20701"/>
                  <a:pt x="2716" y="20729"/>
                </a:cubicBezTo>
                <a:cubicBezTo>
                  <a:pt x="2817" y="20756"/>
                  <a:pt x="2976" y="20800"/>
                  <a:pt x="3069" y="20826"/>
                </a:cubicBezTo>
                <a:cubicBezTo>
                  <a:pt x="3161" y="20852"/>
                  <a:pt x="3394" y="20909"/>
                  <a:pt x="3584" y="20953"/>
                </a:cubicBezTo>
                <a:cubicBezTo>
                  <a:pt x="3775" y="20997"/>
                  <a:pt x="3939" y="21040"/>
                  <a:pt x="3950" y="21048"/>
                </a:cubicBezTo>
                <a:cubicBezTo>
                  <a:pt x="3961" y="21056"/>
                  <a:pt x="4020" y="21068"/>
                  <a:pt x="4081" y="21074"/>
                </a:cubicBezTo>
                <a:cubicBezTo>
                  <a:pt x="4142" y="21080"/>
                  <a:pt x="4230" y="21099"/>
                  <a:pt x="4278" y="21115"/>
                </a:cubicBezTo>
                <a:cubicBezTo>
                  <a:pt x="4325" y="21132"/>
                  <a:pt x="4448" y="21160"/>
                  <a:pt x="4551" y="21177"/>
                </a:cubicBezTo>
                <a:cubicBezTo>
                  <a:pt x="4654" y="21195"/>
                  <a:pt x="4764" y="21218"/>
                  <a:pt x="4795" y="21229"/>
                </a:cubicBezTo>
                <a:cubicBezTo>
                  <a:pt x="4826" y="21240"/>
                  <a:pt x="4969" y="21271"/>
                  <a:pt x="5114" y="21297"/>
                </a:cubicBezTo>
                <a:cubicBezTo>
                  <a:pt x="5258" y="21324"/>
                  <a:pt x="5466" y="21363"/>
                  <a:pt x="5575" y="21386"/>
                </a:cubicBezTo>
                <a:cubicBezTo>
                  <a:pt x="5683" y="21408"/>
                  <a:pt x="5798" y="21426"/>
                  <a:pt x="5829" y="21426"/>
                </a:cubicBezTo>
                <a:cubicBezTo>
                  <a:pt x="5860" y="21426"/>
                  <a:pt x="5914" y="21434"/>
                  <a:pt x="5950" y="21443"/>
                </a:cubicBezTo>
                <a:cubicBezTo>
                  <a:pt x="6095" y="21480"/>
                  <a:pt x="6750" y="21581"/>
                  <a:pt x="6844" y="21581"/>
                </a:cubicBezTo>
                <a:cubicBezTo>
                  <a:pt x="6973" y="21581"/>
                  <a:pt x="7183" y="21522"/>
                  <a:pt x="7208" y="21478"/>
                </a:cubicBezTo>
                <a:cubicBezTo>
                  <a:pt x="7234" y="21432"/>
                  <a:pt x="7303" y="21435"/>
                  <a:pt x="7346" y="21482"/>
                </a:cubicBezTo>
                <a:cubicBezTo>
                  <a:pt x="7394" y="21534"/>
                  <a:pt x="7466" y="21573"/>
                  <a:pt x="7535" y="21585"/>
                </a:cubicBezTo>
                <a:cubicBezTo>
                  <a:pt x="7566" y="21590"/>
                  <a:pt x="7974" y="21594"/>
                  <a:pt x="8442" y="21595"/>
                </a:cubicBezTo>
                <a:lnTo>
                  <a:pt x="9293" y="21595"/>
                </a:lnTo>
                <a:lnTo>
                  <a:pt x="9436" y="21536"/>
                </a:lnTo>
                <a:cubicBezTo>
                  <a:pt x="9579" y="21478"/>
                  <a:pt x="9581" y="21477"/>
                  <a:pt x="9644" y="21512"/>
                </a:cubicBezTo>
                <a:cubicBezTo>
                  <a:pt x="9678" y="21531"/>
                  <a:pt x="9713" y="21557"/>
                  <a:pt x="9722" y="21569"/>
                </a:cubicBezTo>
                <a:cubicBezTo>
                  <a:pt x="9733" y="21585"/>
                  <a:pt x="9957" y="21591"/>
                  <a:pt x="10609" y="21594"/>
                </a:cubicBezTo>
                <a:cubicBezTo>
                  <a:pt x="11483" y="21598"/>
                  <a:pt x="11683" y="21589"/>
                  <a:pt x="11520" y="21548"/>
                </a:cubicBezTo>
                <a:cubicBezTo>
                  <a:pt x="11434" y="21527"/>
                  <a:pt x="11413" y="21487"/>
                  <a:pt x="11477" y="21469"/>
                </a:cubicBezTo>
                <a:cubicBezTo>
                  <a:pt x="11497" y="21463"/>
                  <a:pt x="11558" y="21474"/>
                  <a:pt x="11612" y="21494"/>
                </a:cubicBezTo>
                <a:cubicBezTo>
                  <a:pt x="11666" y="21513"/>
                  <a:pt x="11732" y="21530"/>
                  <a:pt x="11757" y="21530"/>
                </a:cubicBezTo>
                <a:cubicBezTo>
                  <a:pt x="11783" y="21530"/>
                  <a:pt x="11848" y="21513"/>
                  <a:pt x="11902" y="21494"/>
                </a:cubicBezTo>
                <a:cubicBezTo>
                  <a:pt x="12015" y="21453"/>
                  <a:pt x="12076" y="21462"/>
                  <a:pt x="12076" y="21520"/>
                </a:cubicBezTo>
                <a:cubicBezTo>
                  <a:pt x="12076" y="21597"/>
                  <a:pt x="12123" y="21600"/>
                  <a:pt x="13143" y="21593"/>
                </a:cubicBezTo>
                <a:lnTo>
                  <a:pt x="14104" y="21587"/>
                </a:lnTo>
                <a:lnTo>
                  <a:pt x="14209" y="21541"/>
                </a:lnTo>
                <a:cubicBezTo>
                  <a:pt x="14331" y="21488"/>
                  <a:pt x="14386" y="21484"/>
                  <a:pt x="14436" y="21525"/>
                </a:cubicBezTo>
                <a:cubicBezTo>
                  <a:pt x="14470" y="21553"/>
                  <a:pt x="14492" y="21552"/>
                  <a:pt x="14803" y="21515"/>
                </a:cubicBezTo>
                <a:cubicBezTo>
                  <a:pt x="15286" y="21457"/>
                  <a:pt x="15323" y="21452"/>
                  <a:pt x="15735" y="21384"/>
                </a:cubicBezTo>
                <a:cubicBezTo>
                  <a:pt x="15942" y="21349"/>
                  <a:pt x="16145" y="21316"/>
                  <a:pt x="16186" y="21310"/>
                </a:cubicBezTo>
                <a:cubicBezTo>
                  <a:pt x="16227" y="21305"/>
                  <a:pt x="16294" y="21290"/>
                  <a:pt x="16335" y="21277"/>
                </a:cubicBezTo>
                <a:cubicBezTo>
                  <a:pt x="16376" y="21265"/>
                  <a:pt x="16434" y="21255"/>
                  <a:pt x="16466" y="21255"/>
                </a:cubicBezTo>
                <a:cubicBezTo>
                  <a:pt x="16529" y="21255"/>
                  <a:pt x="17048" y="21164"/>
                  <a:pt x="17255" y="21117"/>
                </a:cubicBezTo>
                <a:cubicBezTo>
                  <a:pt x="17327" y="21100"/>
                  <a:pt x="17449" y="21078"/>
                  <a:pt x="17525" y="21066"/>
                </a:cubicBezTo>
                <a:cubicBezTo>
                  <a:pt x="17601" y="21055"/>
                  <a:pt x="17682" y="21035"/>
                  <a:pt x="17707" y="21021"/>
                </a:cubicBezTo>
                <a:cubicBezTo>
                  <a:pt x="17732" y="21008"/>
                  <a:pt x="17784" y="20997"/>
                  <a:pt x="17824" y="20997"/>
                </a:cubicBezTo>
                <a:cubicBezTo>
                  <a:pt x="17863" y="20997"/>
                  <a:pt x="17961" y="20977"/>
                  <a:pt x="18043" y="20954"/>
                </a:cubicBezTo>
                <a:cubicBezTo>
                  <a:pt x="18125" y="20930"/>
                  <a:pt x="18212" y="20911"/>
                  <a:pt x="18235" y="20911"/>
                </a:cubicBezTo>
                <a:cubicBezTo>
                  <a:pt x="18292" y="20911"/>
                  <a:pt x="19247" y="20678"/>
                  <a:pt x="19508" y="20601"/>
                </a:cubicBezTo>
                <a:cubicBezTo>
                  <a:pt x="19539" y="20592"/>
                  <a:pt x="19639" y="20565"/>
                  <a:pt x="19732" y="20542"/>
                </a:cubicBezTo>
                <a:cubicBezTo>
                  <a:pt x="19825" y="20519"/>
                  <a:pt x="19986" y="20473"/>
                  <a:pt x="20090" y="20439"/>
                </a:cubicBezTo>
                <a:cubicBezTo>
                  <a:pt x="20193" y="20406"/>
                  <a:pt x="20327" y="20367"/>
                  <a:pt x="20390" y="20354"/>
                </a:cubicBezTo>
                <a:cubicBezTo>
                  <a:pt x="20452" y="20340"/>
                  <a:pt x="20535" y="20313"/>
                  <a:pt x="20574" y="20293"/>
                </a:cubicBezTo>
                <a:cubicBezTo>
                  <a:pt x="20613" y="20274"/>
                  <a:pt x="20668" y="20258"/>
                  <a:pt x="20696" y="20258"/>
                </a:cubicBezTo>
                <a:cubicBezTo>
                  <a:pt x="20723" y="20258"/>
                  <a:pt x="20809" y="20232"/>
                  <a:pt x="20886" y="20201"/>
                </a:cubicBezTo>
                <a:cubicBezTo>
                  <a:pt x="20964" y="20170"/>
                  <a:pt x="21079" y="20129"/>
                  <a:pt x="21141" y="20111"/>
                </a:cubicBezTo>
                <a:cubicBezTo>
                  <a:pt x="21220" y="20089"/>
                  <a:pt x="21414" y="20019"/>
                  <a:pt x="21600" y="19950"/>
                </a:cubicBezTo>
                <a:lnTo>
                  <a:pt x="21600" y="2144"/>
                </a:lnTo>
                <a:cubicBezTo>
                  <a:pt x="21569" y="2136"/>
                  <a:pt x="21487" y="2108"/>
                  <a:pt x="21373" y="2063"/>
                </a:cubicBezTo>
                <a:cubicBezTo>
                  <a:pt x="21028" y="1930"/>
                  <a:pt x="20156" y="1646"/>
                  <a:pt x="19624" y="1494"/>
                </a:cubicBezTo>
                <a:cubicBezTo>
                  <a:pt x="19529" y="1467"/>
                  <a:pt x="19380" y="1422"/>
                  <a:pt x="19294" y="1395"/>
                </a:cubicBezTo>
                <a:cubicBezTo>
                  <a:pt x="19208" y="1368"/>
                  <a:pt x="19122" y="1346"/>
                  <a:pt x="19102" y="1346"/>
                </a:cubicBezTo>
                <a:cubicBezTo>
                  <a:pt x="19083" y="1346"/>
                  <a:pt x="19023" y="1330"/>
                  <a:pt x="18969" y="1311"/>
                </a:cubicBezTo>
                <a:cubicBezTo>
                  <a:pt x="18915" y="1291"/>
                  <a:pt x="18740" y="1244"/>
                  <a:pt x="18579" y="1205"/>
                </a:cubicBezTo>
                <a:cubicBezTo>
                  <a:pt x="18419" y="1167"/>
                  <a:pt x="18203" y="1115"/>
                  <a:pt x="18100" y="1089"/>
                </a:cubicBezTo>
                <a:cubicBezTo>
                  <a:pt x="17996" y="1064"/>
                  <a:pt x="17878" y="1035"/>
                  <a:pt x="17837" y="1025"/>
                </a:cubicBezTo>
                <a:cubicBezTo>
                  <a:pt x="17276" y="888"/>
                  <a:pt x="16478" y="728"/>
                  <a:pt x="15792" y="615"/>
                </a:cubicBezTo>
                <a:cubicBezTo>
                  <a:pt x="15637" y="590"/>
                  <a:pt x="15477" y="563"/>
                  <a:pt x="15435" y="556"/>
                </a:cubicBezTo>
                <a:cubicBezTo>
                  <a:pt x="15394" y="548"/>
                  <a:pt x="15290" y="533"/>
                  <a:pt x="15205" y="523"/>
                </a:cubicBezTo>
                <a:cubicBezTo>
                  <a:pt x="14989" y="496"/>
                  <a:pt x="14969" y="479"/>
                  <a:pt x="15008" y="357"/>
                </a:cubicBezTo>
                <a:cubicBezTo>
                  <a:pt x="15085" y="116"/>
                  <a:pt x="15051" y="57"/>
                  <a:pt x="14835" y="57"/>
                </a:cubicBezTo>
                <a:cubicBezTo>
                  <a:pt x="14618" y="57"/>
                  <a:pt x="14583" y="94"/>
                  <a:pt x="14623" y="290"/>
                </a:cubicBezTo>
                <a:cubicBezTo>
                  <a:pt x="14642" y="384"/>
                  <a:pt x="14645" y="471"/>
                  <a:pt x="14630" y="483"/>
                </a:cubicBezTo>
                <a:cubicBezTo>
                  <a:pt x="14609" y="501"/>
                  <a:pt x="14402" y="506"/>
                  <a:pt x="13656" y="505"/>
                </a:cubicBezTo>
                <a:cubicBezTo>
                  <a:pt x="13135" y="505"/>
                  <a:pt x="12695" y="500"/>
                  <a:pt x="12677" y="495"/>
                </a:cubicBezTo>
                <a:cubicBezTo>
                  <a:pt x="12640" y="485"/>
                  <a:pt x="12657" y="414"/>
                  <a:pt x="12740" y="232"/>
                </a:cubicBezTo>
                <a:cubicBezTo>
                  <a:pt x="12792" y="118"/>
                  <a:pt x="12792" y="104"/>
                  <a:pt x="12735" y="64"/>
                </a:cubicBezTo>
                <a:cubicBezTo>
                  <a:pt x="12682" y="27"/>
                  <a:pt x="12605" y="8"/>
                  <a:pt x="12524" y="0"/>
                </a:cubicBezTo>
                <a:lnTo>
                  <a:pt x="12385" y="0"/>
                </a:lnTo>
                <a:cubicBezTo>
                  <a:pt x="12309" y="8"/>
                  <a:pt x="12237" y="24"/>
                  <a:pt x="12183" y="57"/>
                </a:cubicBezTo>
                <a:cubicBezTo>
                  <a:pt x="12117" y="97"/>
                  <a:pt x="12116" y="109"/>
                  <a:pt x="12168" y="288"/>
                </a:cubicBezTo>
                <a:cubicBezTo>
                  <a:pt x="12224" y="486"/>
                  <a:pt x="12207" y="531"/>
                  <a:pt x="12078" y="512"/>
                </a:cubicBezTo>
                <a:cubicBezTo>
                  <a:pt x="12011" y="502"/>
                  <a:pt x="11194" y="499"/>
                  <a:pt x="10654" y="507"/>
                </a:cubicBezTo>
                <a:cubicBezTo>
                  <a:pt x="10244" y="512"/>
                  <a:pt x="10236" y="507"/>
                  <a:pt x="10329" y="292"/>
                </a:cubicBezTo>
                <a:cubicBezTo>
                  <a:pt x="10412" y="98"/>
                  <a:pt x="10393" y="48"/>
                  <a:pt x="10222" y="10"/>
                </a:cubicBezTo>
                <a:cubicBezTo>
                  <a:pt x="10199" y="5"/>
                  <a:pt x="10177" y="3"/>
                  <a:pt x="10155" y="0"/>
                </a:cubicBezTo>
                <a:lnTo>
                  <a:pt x="9971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200327-Army-AFL co-brand-black &amp; white-artwor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86765" y="256095"/>
            <a:ext cx="1335538" cy="91709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xfrm>
            <a:off x="356945" y="192779"/>
            <a:ext cx="2464595" cy="750690"/>
          </a:xfrm>
          <a:prstGeom prst="rect">
            <a:avLst/>
          </a:prstGeom>
        </p:spPr>
        <p:txBody>
          <a:bodyPr/>
          <a:lstStyle>
            <a:lvl1pPr defTabSz="257047">
              <a:defRPr b="1" sz="3520">
                <a:solidFill>
                  <a:srgbClr val="FF26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Grundy Run</a:t>
            </a:r>
          </a:p>
        </p:txBody>
      </p:sp>
      <p:sp>
        <p:nvSpPr>
          <p:cNvPr id="122" name="Shape 122"/>
          <p:cNvSpPr/>
          <p:nvPr/>
        </p:nvSpPr>
        <p:spPr>
          <a:xfrm>
            <a:off x="3903133" y="7153457"/>
            <a:ext cx="403573" cy="455960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262466" y="1296020"/>
            <a:ext cx="403573" cy="455960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814933" y="1200150"/>
            <a:ext cx="10625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Start</a:t>
            </a:r>
          </a:p>
        </p:txBody>
      </p:sp>
      <p:pic>
        <p:nvPicPr>
          <p:cNvPr id="125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2155004" y="4822985"/>
            <a:ext cx="3899830" cy="352234"/>
          </a:xfrm>
          <a:prstGeom prst="rect">
            <a:avLst/>
          </a:prstGeom>
        </p:spPr>
      </p:pic>
      <p:pic>
        <p:nvPicPr>
          <p:cNvPr id="127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772552">
            <a:off x="3671709" y="4986382"/>
            <a:ext cx="5692466" cy="352234"/>
          </a:xfrm>
          <a:prstGeom prst="rect">
            <a:avLst/>
          </a:prstGeom>
        </p:spPr>
      </p:pic>
      <p:pic>
        <p:nvPicPr>
          <p:cNvPr id="129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68049" y="2507429"/>
            <a:ext cx="792408" cy="352234"/>
          </a:xfrm>
          <a:prstGeom prst="rect">
            <a:avLst/>
          </a:prstGeom>
        </p:spPr>
      </p:pic>
      <p:sp>
        <p:nvSpPr>
          <p:cNvPr id="131" name="Shape 131"/>
          <p:cNvSpPr/>
          <p:nvPr/>
        </p:nvSpPr>
        <p:spPr>
          <a:xfrm>
            <a:off x="876406" y="2380555"/>
            <a:ext cx="18169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70% run</a:t>
            </a:r>
          </a:p>
        </p:txBody>
      </p:sp>
      <p:pic>
        <p:nvPicPr>
          <p:cNvPr id="132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6200000">
            <a:off x="-118218" y="3529709"/>
            <a:ext cx="792408" cy="352234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>
            <a:off x="749304" y="3402835"/>
            <a:ext cx="20711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100% run</a:t>
            </a:r>
          </a:p>
        </p:txBody>
      </p:sp>
      <p:pic>
        <p:nvPicPr>
          <p:cNvPr id="135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6718538" y="4822985"/>
            <a:ext cx="3899830" cy="352235"/>
          </a:xfrm>
          <a:prstGeom prst="rect">
            <a:avLst/>
          </a:prstGeom>
        </p:spPr>
      </p:pic>
      <p:pic>
        <p:nvPicPr>
          <p:cNvPr id="137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7940175">
            <a:off x="3548622" y="4986363"/>
            <a:ext cx="5876836" cy="352234"/>
          </a:xfrm>
          <a:prstGeom prst="rect">
            <a:avLst/>
          </a:prstGeom>
        </p:spPr>
      </p:pic>
      <p:pic>
        <p:nvPicPr>
          <p:cNvPr id="139" name="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6200000">
            <a:off x="279715" y="3529709"/>
            <a:ext cx="792409" cy="352234"/>
          </a:xfrm>
          <a:prstGeom prst="rect">
            <a:avLst/>
          </a:prstGeom>
        </p:spPr>
      </p:pic>
      <p:pic>
        <p:nvPicPr>
          <p:cNvPr id="141" name="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7969325">
            <a:off x="3434669" y="4986251"/>
            <a:ext cx="5621664" cy="352234"/>
          </a:xfrm>
          <a:prstGeom prst="rect">
            <a:avLst/>
          </a:prstGeom>
        </p:spPr>
      </p:pic>
      <p:pic>
        <p:nvPicPr>
          <p:cNvPr id="143" name="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13616956">
            <a:off x="3867485" y="4827720"/>
            <a:ext cx="5596907" cy="352234"/>
          </a:xfrm>
          <a:prstGeom prst="rect">
            <a:avLst/>
          </a:prstGeom>
        </p:spPr>
      </p:pic>
      <p:pic>
        <p:nvPicPr>
          <p:cNvPr id="145" name="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595331" y="7405853"/>
            <a:ext cx="3855857" cy="352235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4216400" y="2286620"/>
            <a:ext cx="403573" cy="455960"/>
          </a:xfrm>
          <a:prstGeom prst="ellipse">
            <a:avLst/>
          </a:prstGeom>
          <a:blipFill>
            <a:blip r:embed="rId1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76200" y="4648820"/>
            <a:ext cx="403573" cy="455960"/>
          </a:xfrm>
          <a:prstGeom prst="ellipse">
            <a:avLst/>
          </a:prstGeom>
          <a:blipFill>
            <a:blip r:embed="rId1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691946" y="4552950"/>
            <a:ext cx="13085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Finish</a:t>
            </a:r>
          </a:p>
        </p:txBody>
      </p:sp>
      <p:sp>
        <p:nvSpPr>
          <p:cNvPr id="150" name="Shape 150"/>
          <p:cNvSpPr/>
          <p:nvPr/>
        </p:nvSpPr>
        <p:spPr>
          <a:xfrm>
            <a:off x="3549596" y="3011244"/>
            <a:ext cx="3685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1" name="Shape 151"/>
          <p:cNvSpPr/>
          <p:nvPr/>
        </p:nvSpPr>
        <p:spPr>
          <a:xfrm>
            <a:off x="7730066" y="6554709"/>
            <a:ext cx="3685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2" name="Shape 152"/>
          <p:cNvSpPr/>
          <p:nvPr/>
        </p:nvSpPr>
        <p:spPr>
          <a:xfrm>
            <a:off x="8868598" y="3011244"/>
            <a:ext cx="3685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3" name="Shape 153"/>
          <p:cNvSpPr/>
          <p:nvPr/>
        </p:nvSpPr>
        <p:spPr>
          <a:xfrm>
            <a:off x="4846366" y="6914377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4" name="Shape 154"/>
          <p:cNvSpPr/>
          <p:nvPr/>
        </p:nvSpPr>
        <p:spPr>
          <a:xfrm>
            <a:off x="8199166" y="7550217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55" name="Shape 155"/>
          <p:cNvSpPr/>
          <p:nvPr/>
        </p:nvSpPr>
        <p:spPr>
          <a:xfrm>
            <a:off x="4846366" y="2380555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