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5" r:id="rId4"/>
    <p:sldId id="266" r:id="rId5"/>
    <p:sldId id="263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F1E0-D3CF-4D34-86B7-214EEA71E21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B125-6DBC-49F5-8900-EE45790742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t.counseling.org/2020/03/the-counseling-connoisseur-how-to-talk-to-children-about-the-coronaviru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34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American</a:t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Counseling</a:t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has provided the following article authored by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Cheryl </a:t>
            </a:r>
            <a:r>
              <a:rPr lang="en-US" sz="4000" b="1" i="1" dirty="0">
                <a:latin typeface="Arial" pitchFamily="34" charset="0"/>
                <a:cs typeface="Arial" pitchFamily="34" charset="0"/>
              </a:rPr>
              <a:t>Fisher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and related graphics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52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https://ct.counseling.org/2020/03/the-counseling-connoisseur-how-to-talk-to-children-about-the-coronavirus/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\Dropbox\Current Projects\Coronavirus &amp; Quarantine Issues\Graphics\ACA Parenting\image_5ec27d7d-df9f-46cd-b24e-89dac440ebb320200331_160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\Dropbox\Current Projects\Coronavirus &amp; Quarantine Issues\Graphics\ACA Parenting\image_6180885c-5c41-40cc-ac8b-d457919b200520200331_16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\Dropbox\Current Projects\Coronavirus &amp; Quarantine Issues\Graphics\ACA Parenting\image_a023b635-81d9-4e21-9691-8343ebc7145520200331_16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\Dropbox\Current Projects\Coronavirus &amp; Quarantine Issues\Graphics\ACA Parenting\image_26f5612e-40b2-4d5e-988b-293eacdeb9b520200331_16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\Dropbox\Current Projects\Coronavirus &amp; Quarantine Issues\Graphics\ACA Parenting\image_4909caea-d6d4-45c2-abf6-fef806e24d6620200331_16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\Dropbox\Current Projects\Coronavirus &amp; Quarantine Issues\Graphics\ACA Parenting\image_ce1f2965-8906-4752-bdc1-667903dcb4a520200331_16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-12700"/>
            <a:ext cx="6870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American Counseling Association has provided the following article authored by Cheryl Fisher and related graphics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Counseling Association has provided the following article authored by Cheryl Fisher and related graphics</dc:title>
  <dc:creator>Sam Bernard</dc:creator>
  <cp:lastModifiedBy>Sam Bernard</cp:lastModifiedBy>
  <cp:revision>2</cp:revision>
  <dcterms:created xsi:type="dcterms:W3CDTF">2020-03-31T21:17:24Z</dcterms:created>
  <dcterms:modified xsi:type="dcterms:W3CDTF">2020-03-31T21:30:28Z</dcterms:modified>
</cp:coreProperties>
</file>