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 id="2147483678" r:id="rId3"/>
    <p:sldMasterId id="2147483691" r:id="rId4"/>
  </p:sldMasterIdLst>
  <p:notesMasterIdLst>
    <p:notesMasterId r:id="rId13"/>
  </p:notesMasterIdLst>
  <p:handoutMasterIdLst>
    <p:handoutMasterId r:id="rId14"/>
  </p:handoutMasterIdLst>
  <p:sldIdLst>
    <p:sldId id="256" r:id="rId5"/>
    <p:sldId id="258" r:id="rId6"/>
    <p:sldId id="260" r:id="rId7"/>
    <p:sldId id="271" r:id="rId8"/>
    <p:sldId id="272" r:id="rId9"/>
    <p:sldId id="274" r:id="rId10"/>
    <p:sldId id="275"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916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4" autoAdjust="0"/>
    <p:restoredTop sz="92844" autoAdjust="0"/>
  </p:normalViewPr>
  <p:slideViewPr>
    <p:cSldViewPr snapToGrid="0">
      <p:cViewPr varScale="1">
        <p:scale>
          <a:sx n="83" d="100"/>
          <a:sy n="83" d="100"/>
        </p:scale>
        <p:origin x="590" y="67"/>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A3A5C-29F1-4121-AE5B-17769020EF2A}"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D3EE332-D744-4B0C-932E-54CC75EF8D69}">
      <dgm:prSet phldrT="[Text]" custT="1"/>
      <dgm:spPr>
        <a:xfrm rot="10800000">
          <a:off x="0" y="981289"/>
          <a:ext cx="7867650" cy="989722"/>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pPr algn="ctr"/>
          <a:r>
            <a:rPr lang="en-US" sz="1050" b="1" dirty="0">
              <a:solidFill>
                <a:sysClr val="window" lastClr="FFFFFF"/>
              </a:solidFill>
              <a:latin typeface="Calibri" panose="020F0502020204030204"/>
              <a:ea typeface="+mn-ea"/>
              <a:cs typeface="+mn-cs"/>
            </a:rPr>
            <a:t> </a:t>
          </a:r>
          <a:r>
            <a:rPr lang="en-US" sz="2400" b="1" dirty="0">
              <a:solidFill>
                <a:sysClr val="window" lastClr="FFFFFF"/>
              </a:solidFill>
              <a:latin typeface="Calibri" panose="020F0502020204030204"/>
              <a:ea typeface="+mn-ea"/>
              <a:cs typeface="+mn-cs"/>
            </a:rPr>
            <a:t>Fundamental movement ( 3 Min)</a:t>
          </a:r>
          <a:endParaRPr lang="en-US" sz="1050" b="1" dirty="0">
            <a:solidFill>
              <a:sysClr val="window" lastClr="FFFFFF"/>
            </a:solidFill>
            <a:latin typeface="Calibri" panose="020F0502020204030204"/>
            <a:ea typeface="+mn-ea"/>
            <a:cs typeface="+mn-cs"/>
          </a:endParaRPr>
        </a:p>
      </dgm:t>
    </dgm:pt>
    <dgm:pt modelId="{B8C036AD-08A8-44BE-A963-624725855470}" type="parTrans" cxnId="{EC1702AC-B6CB-40D8-87EB-507586DF8952}">
      <dgm:prSet/>
      <dgm:spPr/>
      <dgm:t>
        <a:bodyPr/>
        <a:lstStyle/>
        <a:p>
          <a:endParaRPr lang="en-US"/>
        </a:p>
      </dgm:t>
    </dgm:pt>
    <dgm:pt modelId="{55A01D9B-DA7C-4BAF-84AF-1786646085B5}" type="sibTrans" cxnId="{EC1702AC-B6CB-40D8-87EB-507586DF8952}">
      <dgm:prSet/>
      <dgm:spPr/>
      <dgm:t>
        <a:bodyPr/>
        <a:lstStyle/>
        <a:p>
          <a:endParaRPr lang="en-US"/>
        </a:p>
      </dgm:t>
    </dgm:pt>
    <dgm:pt modelId="{4AFDE7D4-E380-4E13-B932-83BC639DACDE}">
      <dgm:prSet phldrT="[Text]" custT="1"/>
      <dgm:spPr>
        <a:xfrm>
          <a:off x="1514" y="1328682"/>
          <a:ext cx="2485532"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300" b="1" dirty="0">
              <a:solidFill>
                <a:schemeClr val="tx1"/>
              </a:solidFill>
              <a:latin typeface="Calibri" panose="020F0502020204030204"/>
              <a:ea typeface="+mn-ea"/>
              <a:cs typeface="+mn-cs"/>
            </a:rPr>
            <a:t>Blood Flow</a:t>
          </a:r>
        </a:p>
      </dgm:t>
    </dgm:pt>
    <dgm:pt modelId="{4D11F891-C613-4AC5-B67D-C7424B3FBE93}" type="parTrans" cxnId="{12EE6646-C680-4F7F-9823-2451A4AD20E8}">
      <dgm:prSet/>
      <dgm:spPr/>
      <dgm:t>
        <a:bodyPr/>
        <a:lstStyle/>
        <a:p>
          <a:endParaRPr lang="en-US"/>
        </a:p>
      </dgm:t>
    </dgm:pt>
    <dgm:pt modelId="{ED3C716A-1C77-4425-8497-39CF6B42F801}" type="sibTrans" cxnId="{12EE6646-C680-4F7F-9823-2451A4AD20E8}">
      <dgm:prSet/>
      <dgm:spPr/>
      <dgm:t>
        <a:bodyPr/>
        <a:lstStyle/>
        <a:p>
          <a:endParaRPr lang="en-US"/>
        </a:p>
      </dgm:t>
    </dgm:pt>
    <dgm:pt modelId="{913C5043-4251-427D-9202-DB2F2100118C}">
      <dgm:prSet phldrT="[Text]" custT="1"/>
      <dgm:spPr>
        <a:xfrm>
          <a:off x="2487046" y="1328682"/>
          <a:ext cx="3271680"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300" b="1" dirty="0">
              <a:solidFill>
                <a:schemeClr val="tx1"/>
              </a:solidFill>
              <a:latin typeface="Calibri" panose="020F0502020204030204"/>
              <a:ea typeface="+mn-ea"/>
              <a:cs typeface="+mn-cs"/>
            </a:rPr>
            <a:t>Leg range of movement</a:t>
          </a:r>
        </a:p>
      </dgm:t>
    </dgm:pt>
    <dgm:pt modelId="{45477BAF-F97C-4224-9882-C1E2419D6181}" type="parTrans" cxnId="{586E613F-1840-4EA0-A149-768B3AD7EC92}">
      <dgm:prSet/>
      <dgm:spPr/>
      <dgm:t>
        <a:bodyPr/>
        <a:lstStyle/>
        <a:p>
          <a:endParaRPr lang="en-US"/>
        </a:p>
      </dgm:t>
    </dgm:pt>
    <dgm:pt modelId="{E708E944-E09D-4BF7-8180-21AB3883330E}" type="sibTrans" cxnId="{586E613F-1840-4EA0-A149-768B3AD7EC92}">
      <dgm:prSet/>
      <dgm:spPr/>
      <dgm:t>
        <a:bodyPr/>
        <a:lstStyle/>
        <a:p>
          <a:endParaRPr lang="en-US"/>
        </a:p>
      </dgm:t>
    </dgm:pt>
    <dgm:pt modelId="{758AA903-C9DA-497C-9FBE-A4280EC48ABC}">
      <dgm:prSet phldrT="[Text]" custT="1"/>
      <dgm:spPr>
        <a:xfrm rot="10800000">
          <a:off x="0" y="1961359"/>
          <a:ext cx="7867650" cy="989722"/>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r>
            <a:rPr lang="en-US" sz="2400" b="1" dirty="0">
              <a:solidFill>
                <a:sysClr val="window" lastClr="FFFFFF"/>
              </a:solidFill>
              <a:latin typeface="Calibri" panose="020F0502020204030204"/>
              <a:ea typeface="+mn-ea"/>
              <a:cs typeface="+mn-cs"/>
            </a:rPr>
            <a:t>Stretch ( 3-5 Min)</a:t>
          </a:r>
        </a:p>
      </dgm:t>
    </dgm:pt>
    <dgm:pt modelId="{47C9C2B3-F931-4D07-A484-F4B9CC6D5E5A}" type="parTrans" cxnId="{D8626F58-8CC3-48F7-B2D3-C6109346F423}">
      <dgm:prSet/>
      <dgm:spPr/>
      <dgm:t>
        <a:bodyPr/>
        <a:lstStyle/>
        <a:p>
          <a:endParaRPr lang="en-US"/>
        </a:p>
      </dgm:t>
    </dgm:pt>
    <dgm:pt modelId="{736FBD27-3541-419B-B22C-DEE62E0982F3}" type="sibTrans" cxnId="{D8626F58-8CC3-48F7-B2D3-C6109346F423}">
      <dgm:prSet/>
      <dgm:spPr/>
      <dgm:t>
        <a:bodyPr/>
        <a:lstStyle/>
        <a:p>
          <a:endParaRPr lang="en-US"/>
        </a:p>
      </dgm:t>
    </dgm:pt>
    <dgm:pt modelId="{7F5EC8AB-719F-4EF2-8BEE-5175EB7CBB7D}">
      <dgm:prSet phldrT="[Text]" custT="1"/>
      <dgm:spPr>
        <a:xfrm>
          <a:off x="0" y="2308752"/>
          <a:ext cx="1966912"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300" b="1" dirty="0">
              <a:solidFill>
                <a:schemeClr val="tx1"/>
              </a:solidFill>
              <a:latin typeface="Calibri" panose="020F0502020204030204"/>
              <a:ea typeface="+mn-ea"/>
              <a:cs typeface="+mn-cs"/>
            </a:rPr>
            <a:t>Large muscle groups</a:t>
          </a:r>
        </a:p>
      </dgm:t>
    </dgm:pt>
    <dgm:pt modelId="{11FEC5DD-1A2C-4DB4-B0E4-6CB165C39EB6}" type="parTrans" cxnId="{E5B1946B-C749-4902-B63D-DEB648650AAE}">
      <dgm:prSet/>
      <dgm:spPr/>
      <dgm:t>
        <a:bodyPr/>
        <a:lstStyle/>
        <a:p>
          <a:endParaRPr lang="en-US"/>
        </a:p>
      </dgm:t>
    </dgm:pt>
    <dgm:pt modelId="{6BB3B465-5FAE-484D-98C2-5AED0C07AF07}" type="sibTrans" cxnId="{E5B1946B-C749-4902-B63D-DEB648650AAE}">
      <dgm:prSet/>
      <dgm:spPr/>
      <dgm:t>
        <a:bodyPr/>
        <a:lstStyle/>
        <a:p>
          <a:endParaRPr lang="en-US"/>
        </a:p>
      </dgm:t>
    </dgm:pt>
    <dgm:pt modelId="{C89EDB07-ECC2-47B0-A426-D4D355C7A665}">
      <dgm:prSet phldrT="[Text]"/>
      <dgm:spPr>
        <a:xfrm>
          <a:off x="1966912" y="2308752"/>
          <a:ext cx="1966912"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AC Joints (Knee, Ankle, Hips &amp; Groin)</a:t>
          </a:r>
        </a:p>
      </dgm:t>
    </dgm:pt>
    <dgm:pt modelId="{3DD49C5D-B9B7-4E04-89CF-0B07215C8FBD}" type="parTrans" cxnId="{B06B5D9A-CC16-48EF-8C95-E64F00A97B10}">
      <dgm:prSet/>
      <dgm:spPr/>
      <dgm:t>
        <a:bodyPr/>
        <a:lstStyle/>
        <a:p>
          <a:endParaRPr lang="en-US"/>
        </a:p>
      </dgm:t>
    </dgm:pt>
    <dgm:pt modelId="{29E66986-064C-4E28-B01C-EB872FF63088}" type="sibTrans" cxnId="{B06B5D9A-CC16-48EF-8C95-E64F00A97B10}">
      <dgm:prSet/>
      <dgm:spPr/>
      <dgm:t>
        <a:bodyPr/>
        <a:lstStyle/>
        <a:p>
          <a:endParaRPr lang="en-US"/>
        </a:p>
      </dgm:t>
    </dgm:pt>
    <dgm:pt modelId="{5378154F-9700-4D07-9428-3CF5D52DF79A}">
      <dgm:prSet phldrT="[Text]" custT="1"/>
      <dgm:spPr>
        <a:xfrm rot="10800000">
          <a:off x="0" y="0"/>
          <a:ext cx="7867650" cy="989722"/>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r>
            <a:rPr lang="en-US" sz="3200" b="1" i="1" u="sng" dirty="0">
              <a:solidFill>
                <a:sysClr val="window" lastClr="FFFFFF"/>
              </a:solidFill>
              <a:latin typeface="Calibri" panose="020F0502020204030204"/>
              <a:ea typeface="+mn-ea"/>
              <a:cs typeface="+mn-cs"/>
            </a:rPr>
            <a:t>Activation (5 Min)</a:t>
          </a:r>
        </a:p>
      </dgm:t>
    </dgm:pt>
    <dgm:pt modelId="{5C203D8A-A8C0-4B8C-8FBA-5DAD48055C50}" type="sibTrans" cxnId="{9603C6DE-73FD-42E9-8DDE-EC225A6AEC20}">
      <dgm:prSet/>
      <dgm:spPr/>
      <dgm:t>
        <a:bodyPr/>
        <a:lstStyle/>
        <a:p>
          <a:endParaRPr lang="en-US"/>
        </a:p>
      </dgm:t>
    </dgm:pt>
    <dgm:pt modelId="{63AF7094-13EA-43A5-8763-4708BDD3D747}" type="parTrans" cxnId="{9603C6DE-73FD-42E9-8DDE-EC225A6AEC20}">
      <dgm:prSet/>
      <dgm:spPr/>
      <dgm:t>
        <a:bodyPr/>
        <a:lstStyle/>
        <a:p>
          <a:endParaRPr lang="en-US"/>
        </a:p>
      </dgm:t>
    </dgm:pt>
    <dgm:pt modelId="{D0E873D6-39C2-4366-8F9D-C4B5D097838E}">
      <dgm:prSet/>
      <dgm:spPr>
        <a:xfrm>
          <a:off x="3933825" y="2308752"/>
          <a:ext cx="1966912"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Upper Body</a:t>
          </a:r>
        </a:p>
      </dgm:t>
    </dgm:pt>
    <dgm:pt modelId="{FF3F04C8-CFA4-4B95-9FD6-6515DD0FF123}" type="parTrans" cxnId="{031320DC-2A74-427C-806A-4992D1F2EB10}">
      <dgm:prSet/>
      <dgm:spPr/>
      <dgm:t>
        <a:bodyPr/>
        <a:lstStyle/>
        <a:p>
          <a:endParaRPr lang="en-US"/>
        </a:p>
      </dgm:t>
    </dgm:pt>
    <dgm:pt modelId="{50F656CB-EC99-45CB-BFCA-4717ABF780C5}" type="sibTrans" cxnId="{031320DC-2A74-427C-806A-4992D1F2EB10}">
      <dgm:prSet/>
      <dgm:spPr/>
      <dgm:t>
        <a:bodyPr/>
        <a:lstStyle/>
        <a:p>
          <a:endParaRPr lang="en-US"/>
        </a:p>
      </dgm:t>
    </dgm:pt>
    <dgm:pt modelId="{08CAD91A-6CD9-445D-ACCA-4B52775B7276}">
      <dgm:prSet custT="1"/>
      <dgm:spPr>
        <a:xfrm>
          <a:off x="0" y="2941429"/>
          <a:ext cx="7867650" cy="643512"/>
        </a:xfrm>
        <a:prstGeom prst="rect">
          <a:avLst/>
        </a:prstGeom>
        <a:solidFill>
          <a:sysClr val="windowText" lastClr="000000"/>
        </a:solidFill>
        <a:ln w="25400" cap="flat" cmpd="sng" algn="ctr">
          <a:solidFill>
            <a:sysClr val="window" lastClr="FFFFFF">
              <a:hueOff val="0"/>
              <a:satOff val="0"/>
              <a:lumOff val="0"/>
              <a:alphaOff val="0"/>
            </a:sysClr>
          </a:solidFill>
          <a:prstDash val="solid"/>
        </a:ln>
        <a:effectLst/>
      </dgm:spPr>
      <dgm:t>
        <a:bodyPr/>
        <a:lstStyle/>
        <a:p>
          <a:r>
            <a:rPr lang="en-US" sz="2400" b="1" dirty="0">
              <a:solidFill>
                <a:sysClr val="window" lastClr="FFFFFF"/>
              </a:solidFill>
              <a:latin typeface="Calibri" panose="020F0502020204030204"/>
              <a:ea typeface="+mn-ea"/>
              <a:cs typeface="+mn-cs"/>
            </a:rPr>
            <a:t>Agility &amp; Fast Feet ( 5-7 Min)</a:t>
          </a:r>
        </a:p>
      </dgm:t>
    </dgm:pt>
    <dgm:pt modelId="{109D9F1F-DFCB-4E34-85F3-1423703E44A4}" type="parTrans" cxnId="{102E3A98-F5EA-4C25-8451-CA7CEA16E9B9}">
      <dgm:prSet/>
      <dgm:spPr/>
      <dgm:t>
        <a:bodyPr/>
        <a:lstStyle/>
        <a:p>
          <a:endParaRPr lang="en-US"/>
        </a:p>
      </dgm:t>
    </dgm:pt>
    <dgm:pt modelId="{E3D8C9EA-FC2C-47E2-B62F-AFD7CC90F90C}" type="sibTrans" cxnId="{102E3A98-F5EA-4C25-8451-CA7CEA16E9B9}">
      <dgm:prSet/>
      <dgm:spPr/>
      <dgm:t>
        <a:bodyPr/>
        <a:lstStyle/>
        <a:p>
          <a:endParaRPr lang="en-US"/>
        </a:p>
      </dgm:t>
    </dgm:pt>
    <dgm:pt modelId="{DBB3F892-F93D-4B8E-8CB0-BFA284808C6B}">
      <dgm:prSet/>
      <dgm:spPr>
        <a:xfrm>
          <a:off x="3841" y="3276056"/>
          <a:ext cx="2619988" cy="29601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Fast Feet	</a:t>
          </a:r>
        </a:p>
      </dgm:t>
    </dgm:pt>
    <dgm:pt modelId="{A2355805-F6C0-4AFA-BFCE-2675F13B71EE}" type="parTrans" cxnId="{095DD18A-3F7C-466E-BDE4-94B22D03C4E8}">
      <dgm:prSet/>
      <dgm:spPr/>
      <dgm:t>
        <a:bodyPr/>
        <a:lstStyle/>
        <a:p>
          <a:endParaRPr lang="en-US"/>
        </a:p>
      </dgm:t>
    </dgm:pt>
    <dgm:pt modelId="{671C6645-74E1-46A0-BB96-201A2F5CA8D5}" type="sibTrans" cxnId="{095DD18A-3F7C-466E-BDE4-94B22D03C4E8}">
      <dgm:prSet/>
      <dgm:spPr/>
      <dgm:t>
        <a:bodyPr/>
        <a:lstStyle/>
        <a:p>
          <a:endParaRPr lang="en-US"/>
        </a:p>
      </dgm:t>
    </dgm:pt>
    <dgm:pt modelId="{EF859946-C997-48C8-9067-6D14A7B4E4AF}">
      <dgm:prSet/>
      <dgm:spPr>
        <a:xfrm>
          <a:off x="2623830" y="3276056"/>
          <a:ext cx="2619988" cy="29601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COD</a:t>
          </a:r>
        </a:p>
      </dgm:t>
    </dgm:pt>
    <dgm:pt modelId="{F07CA201-31F7-4B32-B6A4-1F91CBBAB0BA}" type="parTrans" cxnId="{9F725327-F1CE-4E1D-A02F-0C547F353221}">
      <dgm:prSet/>
      <dgm:spPr/>
      <dgm:t>
        <a:bodyPr/>
        <a:lstStyle/>
        <a:p>
          <a:endParaRPr lang="en-US"/>
        </a:p>
      </dgm:t>
    </dgm:pt>
    <dgm:pt modelId="{D16592DA-B899-4D58-9FE0-FD9E754D7767}" type="sibTrans" cxnId="{9F725327-F1CE-4E1D-A02F-0C547F353221}">
      <dgm:prSet/>
      <dgm:spPr/>
      <dgm:t>
        <a:bodyPr/>
        <a:lstStyle/>
        <a:p>
          <a:endParaRPr lang="en-US"/>
        </a:p>
      </dgm:t>
    </dgm:pt>
    <dgm:pt modelId="{461A8FE0-019F-437A-A627-1CEE336F9634}">
      <dgm:prSet/>
      <dgm:spPr>
        <a:xfrm>
          <a:off x="5129509" y="3266918"/>
          <a:ext cx="2619988" cy="29601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Cognitive Thinking </a:t>
          </a:r>
        </a:p>
      </dgm:t>
    </dgm:pt>
    <dgm:pt modelId="{4C533ADA-0927-42AD-899B-E991E0178F21}" type="parTrans" cxnId="{EA44995C-576A-43FB-8C95-C2C0B1FDA68D}">
      <dgm:prSet/>
      <dgm:spPr/>
      <dgm:t>
        <a:bodyPr/>
        <a:lstStyle/>
        <a:p>
          <a:endParaRPr lang="en-US"/>
        </a:p>
      </dgm:t>
    </dgm:pt>
    <dgm:pt modelId="{BE4933D4-4FE6-45A1-A50B-7A99E18DE291}" type="sibTrans" cxnId="{EA44995C-576A-43FB-8C95-C2C0B1FDA68D}">
      <dgm:prSet/>
      <dgm:spPr/>
      <dgm:t>
        <a:bodyPr/>
        <a:lstStyle/>
        <a:p>
          <a:endParaRPr lang="en-US"/>
        </a:p>
      </dgm:t>
    </dgm:pt>
    <dgm:pt modelId="{ACBF7E9D-E5AD-44E1-B2AA-F89D79530AF4}">
      <dgm:prSet custT="1"/>
      <dgm:spPr>
        <a:xfrm>
          <a:off x="5758727" y="1328682"/>
          <a:ext cx="2107408"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sz="1300" b="1" dirty="0">
              <a:solidFill>
                <a:schemeClr val="tx1"/>
              </a:solidFill>
              <a:latin typeface="Calibri" panose="020F0502020204030204"/>
              <a:ea typeface="+mn-ea"/>
              <a:cs typeface="+mn-cs"/>
            </a:rPr>
            <a:t>Touch and Feel (coaches feed a football at the end of the line)</a:t>
          </a:r>
        </a:p>
      </dgm:t>
    </dgm:pt>
    <dgm:pt modelId="{66D594DC-B2B8-4887-BFE2-639281CB4AE5}" type="parTrans" cxnId="{C2025E0E-B973-441F-BE8F-8141A8C45ACB}">
      <dgm:prSet/>
      <dgm:spPr/>
      <dgm:t>
        <a:bodyPr/>
        <a:lstStyle/>
        <a:p>
          <a:endParaRPr lang="en-US"/>
        </a:p>
      </dgm:t>
    </dgm:pt>
    <dgm:pt modelId="{3BE7D698-0832-4DF9-AF8E-A631756BC713}" type="sibTrans" cxnId="{C2025E0E-B973-441F-BE8F-8141A8C45ACB}">
      <dgm:prSet/>
      <dgm:spPr/>
      <dgm:t>
        <a:bodyPr/>
        <a:lstStyle/>
        <a:p>
          <a:endParaRPr lang="en-US"/>
        </a:p>
      </dgm:t>
    </dgm:pt>
    <dgm:pt modelId="{A7626AEE-2F6C-43DC-8950-9832D94699FC}">
      <dgm:prSet/>
      <dgm:spPr>
        <a:xfrm>
          <a:off x="5900737" y="2308752"/>
          <a:ext cx="1966912" cy="295927"/>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gm:spPr>
      <dgm:t>
        <a:bodyPr/>
        <a:lstStyle/>
        <a:p>
          <a:r>
            <a:rPr lang="en-US" b="1" dirty="0">
              <a:solidFill>
                <a:schemeClr val="tx1"/>
              </a:solidFill>
              <a:latin typeface="Calibri" panose="020F0502020204030204"/>
              <a:ea typeface="+mn-ea"/>
              <a:cs typeface="+mn-cs"/>
            </a:rPr>
            <a:t>Static leg swings</a:t>
          </a:r>
        </a:p>
      </dgm:t>
    </dgm:pt>
    <dgm:pt modelId="{D8791FDE-1978-416B-B23F-838BC5F08707}" type="parTrans" cxnId="{4B404E75-EB00-4DB2-8C50-864B6C4EF723}">
      <dgm:prSet/>
      <dgm:spPr/>
      <dgm:t>
        <a:bodyPr/>
        <a:lstStyle/>
        <a:p>
          <a:endParaRPr lang="en-US"/>
        </a:p>
      </dgm:t>
    </dgm:pt>
    <dgm:pt modelId="{B37C230D-C27F-4F82-AF4A-2666DB79854A}" type="sibTrans" cxnId="{4B404E75-EB00-4DB2-8C50-864B6C4EF723}">
      <dgm:prSet/>
      <dgm:spPr/>
      <dgm:t>
        <a:bodyPr/>
        <a:lstStyle/>
        <a:p>
          <a:endParaRPr lang="en-US"/>
        </a:p>
      </dgm:t>
    </dgm:pt>
    <dgm:pt modelId="{E97249DF-D9F9-428A-BD64-14DEB754B803}" type="pres">
      <dgm:prSet presAssocID="{F76A3A5C-29F1-4121-AE5B-17769020EF2A}" presName="Name0" presStyleCnt="0">
        <dgm:presLayoutVars>
          <dgm:dir/>
          <dgm:animLvl val="lvl"/>
          <dgm:resizeHandles val="exact"/>
        </dgm:presLayoutVars>
      </dgm:prSet>
      <dgm:spPr/>
      <dgm:t>
        <a:bodyPr/>
        <a:lstStyle/>
        <a:p>
          <a:endParaRPr lang="en-US"/>
        </a:p>
      </dgm:t>
    </dgm:pt>
    <dgm:pt modelId="{1BEE96B0-4879-4983-B6C9-13CFF5A1DDF7}" type="pres">
      <dgm:prSet presAssocID="{08CAD91A-6CD9-445D-ACCA-4B52775B7276}" presName="boxAndChildren" presStyleCnt="0"/>
      <dgm:spPr/>
    </dgm:pt>
    <dgm:pt modelId="{65390B54-0BA4-483A-80E3-05BA5481391C}" type="pres">
      <dgm:prSet presAssocID="{08CAD91A-6CD9-445D-ACCA-4B52775B7276}" presName="parentTextBox" presStyleLbl="node1" presStyleIdx="0" presStyleCnt="4"/>
      <dgm:spPr/>
      <dgm:t>
        <a:bodyPr/>
        <a:lstStyle/>
        <a:p>
          <a:endParaRPr lang="en-US"/>
        </a:p>
      </dgm:t>
    </dgm:pt>
    <dgm:pt modelId="{65A874DA-2C74-44DA-9253-64A37A029B55}" type="pres">
      <dgm:prSet presAssocID="{08CAD91A-6CD9-445D-ACCA-4B52775B7276}" presName="entireBox" presStyleLbl="node1" presStyleIdx="0" presStyleCnt="4" custLinFactNeighborX="-2389" custLinFactNeighborY="189"/>
      <dgm:spPr/>
      <dgm:t>
        <a:bodyPr/>
        <a:lstStyle/>
        <a:p>
          <a:endParaRPr lang="en-US"/>
        </a:p>
      </dgm:t>
    </dgm:pt>
    <dgm:pt modelId="{030E1994-621C-4059-94A2-F645D7CB8601}" type="pres">
      <dgm:prSet presAssocID="{08CAD91A-6CD9-445D-ACCA-4B52775B7276}" presName="descendantBox" presStyleCnt="0"/>
      <dgm:spPr/>
    </dgm:pt>
    <dgm:pt modelId="{F326C582-5226-4082-B104-47153D7C3C1D}" type="pres">
      <dgm:prSet presAssocID="{DBB3F892-F93D-4B8E-8CB0-BFA284808C6B}" presName="childTextBox" presStyleLbl="fgAccFollowNode1" presStyleIdx="0" presStyleCnt="10">
        <dgm:presLayoutVars>
          <dgm:bulletEnabled val="1"/>
        </dgm:presLayoutVars>
      </dgm:prSet>
      <dgm:spPr/>
      <dgm:t>
        <a:bodyPr/>
        <a:lstStyle/>
        <a:p>
          <a:endParaRPr lang="en-US"/>
        </a:p>
      </dgm:t>
    </dgm:pt>
    <dgm:pt modelId="{2B44C392-90F1-4DB9-B5A0-A00902CB9789}" type="pres">
      <dgm:prSet presAssocID="{EF859946-C997-48C8-9067-6D14A7B4E4AF}" presName="childTextBox" presStyleLbl="fgAccFollowNode1" presStyleIdx="1" presStyleCnt="10">
        <dgm:presLayoutVars>
          <dgm:bulletEnabled val="1"/>
        </dgm:presLayoutVars>
      </dgm:prSet>
      <dgm:spPr/>
      <dgm:t>
        <a:bodyPr/>
        <a:lstStyle/>
        <a:p>
          <a:endParaRPr lang="en-US"/>
        </a:p>
      </dgm:t>
    </dgm:pt>
    <dgm:pt modelId="{C65814FC-6F20-4E96-A55C-11B1933AE998}" type="pres">
      <dgm:prSet presAssocID="{461A8FE0-019F-437A-A627-1CEE336F9634}" presName="childTextBox" presStyleLbl="fgAccFollowNode1" presStyleIdx="2" presStyleCnt="10" custLinFactNeighborX="-308" custLinFactNeighborY="-579">
        <dgm:presLayoutVars>
          <dgm:bulletEnabled val="1"/>
        </dgm:presLayoutVars>
      </dgm:prSet>
      <dgm:spPr/>
      <dgm:t>
        <a:bodyPr/>
        <a:lstStyle/>
        <a:p>
          <a:endParaRPr lang="en-US"/>
        </a:p>
      </dgm:t>
    </dgm:pt>
    <dgm:pt modelId="{1FC81CB3-67B7-424C-BB43-F5802E86E9E0}" type="pres">
      <dgm:prSet presAssocID="{736FBD27-3541-419B-B22C-DEE62E0982F3}" presName="sp" presStyleCnt="0"/>
      <dgm:spPr/>
    </dgm:pt>
    <dgm:pt modelId="{2F27C514-AF7C-4A59-B1D0-74270A65C7A0}" type="pres">
      <dgm:prSet presAssocID="{758AA903-C9DA-497C-9FBE-A4280EC48ABC}" presName="arrowAndChildren" presStyleCnt="0"/>
      <dgm:spPr/>
    </dgm:pt>
    <dgm:pt modelId="{99FAAD06-44DB-401C-BDFA-2292767E2EF2}" type="pres">
      <dgm:prSet presAssocID="{758AA903-C9DA-497C-9FBE-A4280EC48ABC}" presName="parentTextArrow" presStyleLbl="node1" presStyleIdx="0" presStyleCnt="4"/>
      <dgm:spPr/>
      <dgm:t>
        <a:bodyPr/>
        <a:lstStyle/>
        <a:p>
          <a:endParaRPr lang="en-US"/>
        </a:p>
      </dgm:t>
    </dgm:pt>
    <dgm:pt modelId="{6DB954A1-5DAC-49E5-BF30-CB8B71DEABB1}" type="pres">
      <dgm:prSet presAssocID="{758AA903-C9DA-497C-9FBE-A4280EC48ABC}" presName="arrow" presStyleLbl="node1" presStyleIdx="1" presStyleCnt="4"/>
      <dgm:spPr/>
      <dgm:t>
        <a:bodyPr/>
        <a:lstStyle/>
        <a:p>
          <a:endParaRPr lang="en-US"/>
        </a:p>
      </dgm:t>
    </dgm:pt>
    <dgm:pt modelId="{BA43D755-25E7-4C4E-82FF-B35A26852658}" type="pres">
      <dgm:prSet presAssocID="{758AA903-C9DA-497C-9FBE-A4280EC48ABC}" presName="descendantArrow" presStyleCnt="0"/>
      <dgm:spPr/>
    </dgm:pt>
    <dgm:pt modelId="{18ADDBF7-E4F3-41C9-B4D2-1F0DFAB47BCD}" type="pres">
      <dgm:prSet presAssocID="{7F5EC8AB-719F-4EF2-8BEE-5175EB7CBB7D}" presName="childTextArrow" presStyleLbl="fgAccFollowNode1" presStyleIdx="3" presStyleCnt="10" custScaleX="118999" custScaleY="101619">
        <dgm:presLayoutVars>
          <dgm:bulletEnabled val="1"/>
        </dgm:presLayoutVars>
      </dgm:prSet>
      <dgm:spPr/>
      <dgm:t>
        <a:bodyPr/>
        <a:lstStyle/>
        <a:p>
          <a:endParaRPr lang="en-US"/>
        </a:p>
      </dgm:t>
    </dgm:pt>
    <dgm:pt modelId="{5D0A073C-7143-41B7-9EAF-A55635FFA251}" type="pres">
      <dgm:prSet presAssocID="{C89EDB07-ECC2-47B0-A426-D4D355C7A665}" presName="childTextArrow" presStyleLbl="fgAccFollowNode1" presStyleIdx="4" presStyleCnt="10" custScaleX="143487" custScaleY="101620">
        <dgm:presLayoutVars>
          <dgm:bulletEnabled val="1"/>
        </dgm:presLayoutVars>
      </dgm:prSet>
      <dgm:spPr/>
      <dgm:t>
        <a:bodyPr/>
        <a:lstStyle/>
        <a:p>
          <a:endParaRPr lang="en-US"/>
        </a:p>
      </dgm:t>
    </dgm:pt>
    <dgm:pt modelId="{50D4016D-80D0-46E4-9966-C3A51B282160}" type="pres">
      <dgm:prSet presAssocID="{D0E873D6-39C2-4366-8F9D-C4B5D097838E}" presName="childTextArrow" presStyleLbl="fgAccFollowNode1" presStyleIdx="5" presStyleCnt="10">
        <dgm:presLayoutVars>
          <dgm:bulletEnabled val="1"/>
        </dgm:presLayoutVars>
      </dgm:prSet>
      <dgm:spPr/>
      <dgm:t>
        <a:bodyPr/>
        <a:lstStyle/>
        <a:p>
          <a:endParaRPr lang="en-US"/>
        </a:p>
      </dgm:t>
    </dgm:pt>
    <dgm:pt modelId="{DC024129-BD54-4FC5-A7E4-E644F2FEA85E}" type="pres">
      <dgm:prSet presAssocID="{A7626AEE-2F6C-43DC-8950-9832D94699FC}" presName="childTextArrow" presStyleLbl="fgAccFollowNode1" presStyleIdx="6" presStyleCnt="10">
        <dgm:presLayoutVars>
          <dgm:bulletEnabled val="1"/>
        </dgm:presLayoutVars>
      </dgm:prSet>
      <dgm:spPr/>
      <dgm:t>
        <a:bodyPr/>
        <a:lstStyle/>
        <a:p>
          <a:endParaRPr lang="en-US"/>
        </a:p>
      </dgm:t>
    </dgm:pt>
    <dgm:pt modelId="{C965CA06-1133-46C6-AD31-C1D04F72EFC5}" type="pres">
      <dgm:prSet presAssocID="{55A01D9B-DA7C-4BAF-84AF-1786646085B5}" presName="sp" presStyleCnt="0"/>
      <dgm:spPr/>
    </dgm:pt>
    <dgm:pt modelId="{DF83D788-F9D0-48A9-9191-16B6A2245C7C}" type="pres">
      <dgm:prSet presAssocID="{5D3EE332-D744-4B0C-932E-54CC75EF8D69}" presName="arrowAndChildren" presStyleCnt="0"/>
      <dgm:spPr/>
    </dgm:pt>
    <dgm:pt modelId="{9C7E94B6-00C2-4A53-9DD2-D6DD455624FB}" type="pres">
      <dgm:prSet presAssocID="{5D3EE332-D744-4B0C-932E-54CC75EF8D69}" presName="parentTextArrow" presStyleLbl="node1" presStyleIdx="1" presStyleCnt="4"/>
      <dgm:spPr/>
      <dgm:t>
        <a:bodyPr/>
        <a:lstStyle/>
        <a:p>
          <a:endParaRPr lang="en-US"/>
        </a:p>
      </dgm:t>
    </dgm:pt>
    <dgm:pt modelId="{2371A6ED-6786-488B-A159-E7FCA034B7F2}" type="pres">
      <dgm:prSet presAssocID="{5D3EE332-D744-4B0C-932E-54CC75EF8D69}" presName="arrow" presStyleLbl="node1" presStyleIdx="2" presStyleCnt="4"/>
      <dgm:spPr/>
      <dgm:t>
        <a:bodyPr/>
        <a:lstStyle/>
        <a:p>
          <a:endParaRPr lang="en-US"/>
        </a:p>
      </dgm:t>
    </dgm:pt>
    <dgm:pt modelId="{50231529-F539-482C-9684-DB26A944C49F}" type="pres">
      <dgm:prSet presAssocID="{5D3EE332-D744-4B0C-932E-54CC75EF8D69}" presName="descendantArrow" presStyleCnt="0"/>
      <dgm:spPr/>
    </dgm:pt>
    <dgm:pt modelId="{98219721-C5B8-4A69-9AE9-17CB2873E37F}" type="pres">
      <dgm:prSet presAssocID="{4AFDE7D4-E380-4E13-B932-83BC639DACDE}" presName="childTextArrow" presStyleLbl="fgAccFollowNode1" presStyleIdx="7" presStyleCnt="10">
        <dgm:presLayoutVars>
          <dgm:bulletEnabled val="1"/>
        </dgm:presLayoutVars>
      </dgm:prSet>
      <dgm:spPr/>
      <dgm:t>
        <a:bodyPr/>
        <a:lstStyle/>
        <a:p>
          <a:endParaRPr lang="en-US"/>
        </a:p>
      </dgm:t>
    </dgm:pt>
    <dgm:pt modelId="{A6D9EEDB-C84F-49C2-A183-6EECE72DD777}" type="pres">
      <dgm:prSet presAssocID="{913C5043-4251-427D-9202-DB2F2100118C}" presName="childTextArrow" presStyleLbl="fgAccFollowNode1" presStyleIdx="8" presStyleCnt="10" custScaleX="131629">
        <dgm:presLayoutVars>
          <dgm:bulletEnabled val="1"/>
        </dgm:presLayoutVars>
      </dgm:prSet>
      <dgm:spPr/>
      <dgm:t>
        <a:bodyPr/>
        <a:lstStyle/>
        <a:p>
          <a:endParaRPr lang="en-US"/>
        </a:p>
      </dgm:t>
    </dgm:pt>
    <dgm:pt modelId="{F9260B10-FF18-4314-9DE3-51C6FFA6D382}" type="pres">
      <dgm:prSet presAssocID="{ACBF7E9D-E5AD-44E1-B2AA-F89D79530AF4}" presName="childTextArrow" presStyleLbl="fgAccFollowNode1" presStyleIdx="9" presStyleCnt="10" custScaleX="142375">
        <dgm:presLayoutVars>
          <dgm:bulletEnabled val="1"/>
        </dgm:presLayoutVars>
      </dgm:prSet>
      <dgm:spPr/>
      <dgm:t>
        <a:bodyPr/>
        <a:lstStyle/>
        <a:p>
          <a:endParaRPr lang="en-US"/>
        </a:p>
      </dgm:t>
    </dgm:pt>
    <dgm:pt modelId="{7201FF41-4075-4218-8E72-3687664794B1}" type="pres">
      <dgm:prSet presAssocID="{5C203D8A-A8C0-4B8C-8FBA-5DAD48055C50}" presName="sp" presStyleCnt="0"/>
      <dgm:spPr/>
    </dgm:pt>
    <dgm:pt modelId="{D72FF90F-C00D-4ECE-81F1-5E245280E3D1}" type="pres">
      <dgm:prSet presAssocID="{5378154F-9700-4D07-9428-3CF5D52DF79A}" presName="arrowAndChildren" presStyleCnt="0"/>
      <dgm:spPr/>
    </dgm:pt>
    <dgm:pt modelId="{98349386-A5A4-4CAB-9048-7505703D21F8}" type="pres">
      <dgm:prSet presAssocID="{5378154F-9700-4D07-9428-3CF5D52DF79A}" presName="parentTextArrow" presStyleLbl="node1" presStyleIdx="3" presStyleCnt="4" custLinFactNeighborX="0" custLinFactNeighborY="-123"/>
      <dgm:spPr/>
      <dgm:t>
        <a:bodyPr/>
        <a:lstStyle/>
        <a:p>
          <a:endParaRPr lang="en-US"/>
        </a:p>
      </dgm:t>
    </dgm:pt>
  </dgm:ptLst>
  <dgm:cxnLst>
    <dgm:cxn modelId="{B06B5D9A-CC16-48EF-8C95-E64F00A97B10}" srcId="{758AA903-C9DA-497C-9FBE-A4280EC48ABC}" destId="{C89EDB07-ECC2-47B0-A426-D4D355C7A665}" srcOrd="1" destOrd="0" parTransId="{3DD49C5D-B9B7-4E04-89CF-0B07215C8FBD}" sibTransId="{29E66986-064C-4E28-B01C-EB872FF63088}"/>
    <dgm:cxn modelId="{E360EFAA-5788-47A8-A643-FC01019EF4A8}" type="presOf" srcId="{D0E873D6-39C2-4366-8F9D-C4B5D097838E}" destId="{50D4016D-80D0-46E4-9966-C3A51B282160}" srcOrd="0" destOrd="0" presId="urn:microsoft.com/office/officeart/2005/8/layout/process4"/>
    <dgm:cxn modelId="{A47B55D1-579A-4286-B958-EAEAD7FD1E7D}" type="presOf" srcId="{461A8FE0-019F-437A-A627-1CEE336F9634}" destId="{C65814FC-6F20-4E96-A55C-11B1933AE998}" srcOrd="0" destOrd="0" presId="urn:microsoft.com/office/officeart/2005/8/layout/process4"/>
    <dgm:cxn modelId="{516253D3-4B44-480B-B0D6-788445E79ECD}" type="presOf" srcId="{5D3EE332-D744-4B0C-932E-54CC75EF8D69}" destId="{9C7E94B6-00C2-4A53-9DD2-D6DD455624FB}" srcOrd="0" destOrd="0" presId="urn:microsoft.com/office/officeart/2005/8/layout/process4"/>
    <dgm:cxn modelId="{E62CEE2D-EF20-49E9-98DD-678832869138}" type="presOf" srcId="{ACBF7E9D-E5AD-44E1-B2AA-F89D79530AF4}" destId="{F9260B10-FF18-4314-9DE3-51C6FFA6D382}" srcOrd="0" destOrd="0" presId="urn:microsoft.com/office/officeart/2005/8/layout/process4"/>
    <dgm:cxn modelId="{3F430196-C9E4-4EFE-BD4C-1D84C472BBED}" type="presOf" srcId="{5378154F-9700-4D07-9428-3CF5D52DF79A}" destId="{98349386-A5A4-4CAB-9048-7505703D21F8}" srcOrd="0" destOrd="0" presId="urn:microsoft.com/office/officeart/2005/8/layout/process4"/>
    <dgm:cxn modelId="{586E613F-1840-4EA0-A149-768B3AD7EC92}" srcId="{5D3EE332-D744-4B0C-932E-54CC75EF8D69}" destId="{913C5043-4251-427D-9202-DB2F2100118C}" srcOrd="1" destOrd="0" parTransId="{45477BAF-F97C-4224-9882-C1E2419D6181}" sibTransId="{E708E944-E09D-4BF7-8180-21AB3883330E}"/>
    <dgm:cxn modelId="{E5B1946B-C749-4902-B63D-DEB648650AAE}" srcId="{758AA903-C9DA-497C-9FBE-A4280EC48ABC}" destId="{7F5EC8AB-719F-4EF2-8BEE-5175EB7CBB7D}" srcOrd="0" destOrd="0" parTransId="{11FEC5DD-1A2C-4DB4-B0E4-6CB165C39EB6}" sibTransId="{6BB3B465-5FAE-484D-98C2-5AED0C07AF07}"/>
    <dgm:cxn modelId="{9F725327-F1CE-4E1D-A02F-0C547F353221}" srcId="{08CAD91A-6CD9-445D-ACCA-4B52775B7276}" destId="{EF859946-C997-48C8-9067-6D14A7B4E4AF}" srcOrd="1" destOrd="0" parTransId="{F07CA201-31F7-4B32-B6A4-1F91CBBAB0BA}" sibTransId="{D16592DA-B899-4D58-9FE0-FD9E754D7767}"/>
    <dgm:cxn modelId="{EA44995C-576A-43FB-8C95-C2C0B1FDA68D}" srcId="{08CAD91A-6CD9-445D-ACCA-4B52775B7276}" destId="{461A8FE0-019F-437A-A627-1CEE336F9634}" srcOrd="2" destOrd="0" parTransId="{4C533ADA-0927-42AD-899B-E991E0178F21}" sibTransId="{BE4933D4-4FE6-45A1-A50B-7A99E18DE291}"/>
    <dgm:cxn modelId="{3283CF85-2096-4ACC-B744-9266BF58BDAA}" type="presOf" srcId="{4AFDE7D4-E380-4E13-B932-83BC639DACDE}" destId="{98219721-C5B8-4A69-9AE9-17CB2873E37F}" srcOrd="0" destOrd="0" presId="urn:microsoft.com/office/officeart/2005/8/layout/process4"/>
    <dgm:cxn modelId="{102E3A98-F5EA-4C25-8451-CA7CEA16E9B9}" srcId="{F76A3A5C-29F1-4121-AE5B-17769020EF2A}" destId="{08CAD91A-6CD9-445D-ACCA-4B52775B7276}" srcOrd="3" destOrd="0" parTransId="{109D9F1F-DFCB-4E34-85F3-1423703E44A4}" sibTransId="{E3D8C9EA-FC2C-47E2-B62F-AFD7CC90F90C}"/>
    <dgm:cxn modelId="{8567D287-F996-4262-8503-7D97B9C7C1BE}" type="presOf" srcId="{C89EDB07-ECC2-47B0-A426-D4D355C7A665}" destId="{5D0A073C-7143-41B7-9EAF-A55635FFA251}" srcOrd="0" destOrd="0" presId="urn:microsoft.com/office/officeart/2005/8/layout/process4"/>
    <dgm:cxn modelId="{CB9883FE-7224-481D-B40C-8C533ECF06CC}" type="presOf" srcId="{EF859946-C997-48C8-9067-6D14A7B4E4AF}" destId="{2B44C392-90F1-4DB9-B5A0-A00902CB9789}" srcOrd="0" destOrd="0" presId="urn:microsoft.com/office/officeart/2005/8/layout/process4"/>
    <dgm:cxn modelId="{D8626F58-8CC3-48F7-B2D3-C6109346F423}" srcId="{F76A3A5C-29F1-4121-AE5B-17769020EF2A}" destId="{758AA903-C9DA-497C-9FBE-A4280EC48ABC}" srcOrd="2" destOrd="0" parTransId="{47C9C2B3-F931-4D07-A484-F4B9CC6D5E5A}" sibTransId="{736FBD27-3541-419B-B22C-DEE62E0982F3}"/>
    <dgm:cxn modelId="{095DD18A-3F7C-466E-BDE4-94B22D03C4E8}" srcId="{08CAD91A-6CD9-445D-ACCA-4B52775B7276}" destId="{DBB3F892-F93D-4B8E-8CB0-BFA284808C6B}" srcOrd="0" destOrd="0" parTransId="{A2355805-F6C0-4AFA-BFCE-2675F13B71EE}" sibTransId="{671C6645-74E1-46A0-BB96-201A2F5CA8D5}"/>
    <dgm:cxn modelId="{E36810C9-EBFD-43C8-B8BA-A907932014AA}" type="presOf" srcId="{758AA903-C9DA-497C-9FBE-A4280EC48ABC}" destId="{6DB954A1-5DAC-49E5-BF30-CB8B71DEABB1}" srcOrd="1" destOrd="0" presId="urn:microsoft.com/office/officeart/2005/8/layout/process4"/>
    <dgm:cxn modelId="{4B404E75-EB00-4DB2-8C50-864B6C4EF723}" srcId="{758AA903-C9DA-497C-9FBE-A4280EC48ABC}" destId="{A7626AEE-2F6C-43DC-8950-9832D94699FC}" srcOrd="3" destOrd="0" parTransId="{D8791FDE-1978-416B-B23F-838BC5F08707}" sibTransId="{B37C230D-C27F-4F82-AF4A-2666DB79854A}"/>
    <dgm:cxn modelId="{BA940230-A63D-4F72-970C-34D4B100D1DB}" type="presOf" srcId="{DBB3F892-F93D-4B8E-8CB0-BFA284808C6B}" destId="{F326C582-5226-4082-B104-47153D7C3C1D}" srcOrd="0" destOrd="0" presId="urn:microsoft.com/office/officeart/2005/8/layout/process4"/>
    <dgm:cxn modelId="{19002373-2839-49D1-A547-73BCA2CE2F6C}" type="presOf" srcId="{7F5EC8AB-719F-4EF2-8BEE-5175EB7CBB7D}" destId="{18ADDBF7-E4F3-41C9-B4D2-1F0DFAB47BCD}" srcOrd="0" destOrd="0" presId="urn:microsoft.com/office/officeart/2005/8/layout/process4"/>
    <dgm:cxn modelId="{C2025E0E-B973-441F-BE8F-8141A8C45ACB}" srcId="{5D3EE332-D744-4B0C-932E-54CC75EF8D69}" destId="{ACBF7E9D-E5AD-44E1-B2AA-F89D79530AF4}" srcOrd="2" destOrd="0" parTransId="{66D594DC-B2B8-4887-BFE2-639281CB4AE5}" sibTransId="{3BE7D698-0832-4DF9-AF8E-A631756BC713}"/>
    <dgm:cxn modelId="{9603C6DE-73FD-42E9-8DDE-EC225A6AEC20}" srcId="{F76A3A5C-29F1-4121-AE5B-17769020EF2A}" destId="{5378154F-9700-4D07-9428-3CF5D52DF79A}" srcOrd="0" destOrd="0" parTransId="{63AF7094-13EA-43A5-8763-4708BDD3D747}" sibTransId="{5C203D8A-A8C0-4B8C-8FBA-5DAD48055C50}"/>
    <dgm:cxn modelId="{7E4AE35B-1ED3-49F9-B20E-177C03CF5FD0}" type="presOf" srcId="{08CAD91A-6CD9-445D-ACCA-4B52775B7276}" destId="{65A874DA-2C74-44DA-9253-64A37A029B55}" srcOrd="1" destOrd="0" presId="urn:microsoft.com/office/officeart/2005/8/layout/process4"/>
    <dgm:cxn modelId="{275494FB-2BAA-4BEA-B40B-81D1B5A465A0}" type="presOf" srcId="{A7626AEE-2F6C-43DC-8950-9832D94699FC}" destId="{DC024129-BD54-4FC5-A7E4-E644F2FEA85E}" srcOrd="0" destOrd="0" presId="urn:microsoft.com/office/officeart/2005/8/layout/process4"/>
    <dgm:cxn modelId="{7C1F64ED-FF51-405B-98B8-D6FD93020401}" type="presOf" srcId="{913C5043-4251-427D-9202-DB2F2100118C}" destId="{A6D9EEDB-C84F-49C2-A183-6EECE72DD777}" srcOrd="0" destOrd="0" presId="urn:microsoft.com/office/officeart/2005/8/layout/process4"/>
    <dgm:cxn modelId="{37F579DF-25F2-4664-9D7D-8571BAE108F3}" type="presOf" srcId="{F76A3A5C-29F1-4121-AE5B-17769020EF2A}" destId="{E97249DF-D9F9-428A-BD64-14DEB754B803}" srcOrd="0" destOrd="0" presId="urn:microsoft.com/office/officeart/2005/8/layout/process4"/>
    <dgm:cxn modelId="{031320DC-2A74-427C-806A-4992D1F2EB10}" srcId="{758AA903-C9DA-497C-9FBE-A4280EC48ABC}" destId="{D0E873D6-39C2-4366-8F9D-C4B5D097838E}" srcOrd="2" destOrd="0" parTransId="{FF3F04C8-CFA4-4B95-9FD6-6515DD0FF123}" sibTransId="{50F656CB-EC99-45CB-BFCA-4717ABF780C5}"/>
    <dgm:cxn modelId="{12EE6646-C680-4F7F-9823-2451A4AD20E8}" srcId="{5D3EE332-D744-4B0C-932E-54CC75EF8D69}" destId="{4AFDE7D4-E380-4E13-B932-83BC639DACDE}" srcOrd="0" destOrd="0" parTransId="{4D11F891-C613-4AC5-B67D-C7424B3FBE93}" sibTransId="{ED3C716A-1C77-4425-8497-39CF6B42F801}"/>
    <dgm:cxn modelId="{0B1D56CB-0D60-479C-8B2D-5357ED28AC1E}" type="presOf" srcId="{5D3EE332-D744-4B0C-932E-54CC75EF8D69}" destId="{2371A6ED-6786-488B-A159-E7FCA034B7F2}" srcOrd="1" destOrd="0" presId="urn:microsoft.com/office/officeart/2005/8/layout/process4"/>
    <dgm:cxn modelId="{3B51BB12-4F89-42B8-8EB0-52681F7F3D8B}" type="presOf" srcId="{08CAD91A-6CD9-445D-ACCA-4B52775B7276}" destId="{65390B54-0BA4-483A-80E3-05BA5481391C}" srcOrd="0" destOrd="0" presId="urn:microsoft.com/office/officeart/2005/8/layout/process4"/>
    <dgm:cxn modelId="{EC1702AC-B6CB-40D8-87EB-507586DF8952}" srcId="{F76A3A5C-29F1-4121-AE5B-17769020EF2A}" destId="{5D3EE332-D744-4B0C-932E-54CC75EF8D69}" srcOrd="1" destOrd="0" parTransId="{B8C036AD-08A8-44BE-A963-624725855470}" sibTransId="{55A01D9B-DA7C-4BAF-84AF-1786646085B5}"/>
    <dgm:cxn modelId="{D0E4ECFC-D761-47DA-B534-53ED2855B0F9}" type="presOf" srcId="{758AA903-C9DA-497C-9FBE-A4280EC48ABC}" destId="{99FAAD06-44DB-401C-BDFA-2292767E2EF2}" srcOrd="0" destOrd="0" presId="urn:microsoft.com/office/officeart/2005/8/layout/process4"/>
    <dgm:cxn modelId="{1B11628D-3788-4A79-BF7D-DC79B310DFF1}" type="presParOf" srcId="{E97249DF-D9F9-428A-BD64-14DEB754B803}" destId="{1BEE96B0-4879-4983-B6C9-13CFF5A1DDF7}" srcOrd="0" destOrd="0" presId="urn:microsoft.com/office/officeart/2005/8/layout/process4"/>
    <dgm:cxn modelId="{749181EF-1615-4AB4-A9F6-9228729E551E}" type="presParOf" srcId="{1BEE96B0-4879-4983-B6C9-13CFF5A1DDF7}" destId="{65390B54-0BA4-483A-80E3-05BA5481391C}" srcOrd="0" destOrd="0" presId="urn:microsoft.com/office/officeart/2005/8/layout/process4"/>
    <dgm:cxn modelId="{475BDAC5-0048-438D-8D2B-94F6E65549D8}" type="presParOf" srcId="{1BEE96B0-4879-4983-B6C9-13CFF5A1DDF7}" destId="{65A874DA-2C74-44DA-9253-64A37A029B55}" srcOrd="1" destOrd="0" presId="urn:microsoft.com/office/officeart/2005/8/layout/process4"/>
    <dgm:cxn modelId="{D6677A59-A326-4B4A-91F0-39FF95D9E126}" type="presParOf" srcId="{1BEE96B0-4879-4983-B6C9-13CFF5A1DDF7}" destId="{030E1994-621C-4059-94A2-F645D7CB8601}" srcOrd="2" destOrd="0" presId="urn:microsoft.com/office/officeart/2005/8/layout/process4"/>
    <dgm:cxn modelId="{84A03B6D-C3DB-4638-95F6-613F1BC9C620}" type="presParOf" srcId="{030E1994-621C-4059-94A2-F645D7CB8601}" destId="{F326C582-5226-4082-B104-47153D7C3C1D}" srcOrd="0" destOrd="0" presId="urn:microsoft.com/office/officeart/2005/8/layout/process4"/>
    <dgm:cxn modelId="{DC93D126-FA4A-4887-8452-4780EA35A51D}" type="presParOf" srcId="{030E1994-621C-4059-94A2-F645D7CB8601}" destId="{2B44C392-90F1-4DB9-B5A0-A00902CB9789}" srcOrd="1" destOrd="0" presId="urn:microsoft.com/office/officeart/2005/8/layout/process4"/>
    <dgm:cxn modelId="{66A8CFED-8DB4-4994-AE0B-6E106AE35FDB}" type="presParOf" srcId="{030E1994-621C-4059-94A2-F645D7CB8601}" destId="{C65814FC-6F20-4E96-A55C-11B1933AE998}" srcOrd="2" destOrd="0" presId="urn:microsoft.com/office/officeart/2005/8/layout/process4"/>
    <dgm:cxn modelId="{D3638C64-C455-46F4-AF0B-EC0BF7847DF9}" type="presParOf" srcId="{E97249DF-D9F9-428A-BD64-14DEB754B803}" destId="{1FC81CB3-67B7-424C-BB43-F5802E86E9E0}" srcOrd="1" destOrd="0" presId="urn:microsoft.com/office/officeart/2005/8/layout/process4"/>
    <dgm:cxn modelId="{23B530CE-E5E1-4E5B-80C0-76BDF9013202}" type="presParOf" srcId="{E97249DF-D9F9-428A-BD64-14DEB754B803}" destId="{2F27C514-AF7C-4A59-B1D0-74270A65C7A0}" srcOrd="2" destOrd="0" presId="urn:microsoft.com/office/officeart/2005/8/layout/process4"/>
    <dgm:cxn modelId="{46C1C67A-42B0-4DE5-A91F-8E97819FD8DC}" type="presParOf" srcId="{2F27C514-AF7C-4A59-B1D0-74270A65C7A0}" destId="{99FAAD06-44DB-401C-BDFA-2292767E2EF2}" srcOrd="0" destOrd="0" presId="urn:microsoft.com/office/officeart/2005/8/layout/process4"/>
    <dgm:cxn modelId="{F5DA6E6F-4C2E-4235-BFC3-53E6B586E4A5}" type="presParOf" srcId="{2F27C514-AF7C-4A59-B1D0-74270A65C7A0}" destId="{6DB954A1-5DAC-49E5-BF30-CB8B71DEABB1}" srcOrd="1" destOrd="0" presId="urn:microsoft.com/office/officeart/2005/8/layout/process4"/>
    <dgm:cxn modelId="{D979AC34-FEB8-49EE-A513-62DBCE68A569}" type="presParOf" srcId="{2F27C514-AF7C-4A59-B1D0-74270A65C7A0}" destId="{BA43D755-25E7-4C4E-82FF-B35A26852658}" srcOrd="2" destOrd="0" presId="urn:microsoft.com/office/officeart/2005/8/layout/process4"/>
    <dgm:cxn modelId="{BA8C9DDB-F4BC-4A71-9C90-CB5658751C9F}" type="presParOf" srcId="{BA43D755-25E7-4C4E-82FF-B35A26852658}" destId="{18ADDBF7-E4F3-41C9-B4D2-1F0DFAB47BCD}" srcOrd="0" destOrd="0" presId="urn:microsoft.com/office/officeart/2005/8/layout/process4"/>
    <dgm:cxn modelId="{AECC1313-B0BC-4BBF-B640-6829371CECC6}" type="presParOf" srcId="{BA43D755-25E7-4C4E-82FF-B35A26852658}" destId="{5D0A073C-7143-41B7-9EAF-A55635FFA251}" srcOrd="1" destOrd="0" presId="urn:microsoft.com/office/officeart/2005/8/layout/process4"/>
    <dgm:cxn modelId="{61B08060-0409-4A97-9398-5F3E297CF76B}" type="presParOf" srcId="{BA43D755-25E7-4C4E-82FF-B35A26852658}" destId="{50D4016D-80D0-46E4-9966-C3A51B282160}" srcOrd="2" destOrd="0" presId="urn:microsoft.com/office/officeart/2005/8/layout/process4"/>
    <dgm:cxn modelId="{008914AC-B372-42F9-92EA-69D3812FBF5C}" type="presParOf" srcId="{BA43D755-25E7-4C4E-82FF-B35A26852658}" destId="{DC024129-BD54-4FC5-A7E4-E644F2FEA85E}" srcOrd="3" destOrd="0" presId="urn:microsoft.com/office/officeart/2005/8/layout/process4"/>
    <dgm:cxn modelId="{EB805634-CF5A-42A3-84FB-45C508D62CFC}" type="presParOf" srcId="{E97249DF-D9F9-428A-BD64-14DEB754B803}" destId="{C965CA06-1133-46C6-AD31-C1D04F72EFC5}" srcOrd="3" destOrd="0" presId="urn:microsoft.com/office/officeart/2005/8/layout/process4"/>
    <dgm:cxn modelId="{FB333F32-0244-4AC4-B6BD-D221F5531B53}" type="presParOf" srcId="{E97249DF-D9F9-428A-BD64-14DEB754B803}" destId="{DF83D788-F9D0-48A9-9191-16B6A2245C7C}" srcOrd="4" destOrd="0" presId="urn:microsoft.com/office/officeart/2005/8/layout/process4"/>
    <dgm:cxn modelId="{806AE6B6-9E67-490E-ACDD-36ADFFE103F0}" type="presParOf" srcId="{DF83D788-F9D0-48A9-9191-16B6A2245C7C}" destId="{9C7E94B6-00C2-4A53-9DD2-D6DD455624FB}" srcOrd="0" destOrd="0" presId="urn:microsoft.com/office/officeart/2005/8/layout/process4"/>
    <dgm:cxn modelId="{EEF5408B-4744-4F05-85BC-5ACB034A8414}" type="presParOf" srcId="{DF83D788-F9D0-48A9-9191-16B6A2245C7C}" destId="{2371A6ED-6786-488B-A159-E7FCA034B7F2}" srcOrd="1" destOrd="0" presId="urn:microsoft.com/office/officeart/2005/8/layout/process4"/>
    <dgm:cxn modelId="{0A3AF6EB-5613-42BE-8207-B45ADB8C7BA1}" type="presParOf" srcId="{DF83D788-F9D0-48A9-9191-16B6A2245C7C}" destId="{50231529-F539-482C-9684-DB26A944C49F}" srcOrd="2" destOrd="0" presId="urn:microsoft.com/office/officeart/2005/8/layout/process4"/>
    <dgm:cxn modelId="{0647E25F-3613-4D59-8259-31833F1363A6}" type="presParOf" srcId="{50231529-F539-482C-9684-DB26A944C49F}" destId="{98219721-C5B8-4A69-9AE9-17CB2873E37F}" srcOrd="0" destOrd="0" presId="urn:microsoft.com/office/officeart/2005/8/layout/process4"/>
    <dgm:cxn modelId="{C59701D7-AD08-4691-A6E0-CA5F7F99C656}" type="presParOf" srcId="{50231529-F539-482C-9684-DB26A944C49F}" destId="{A6D9EEDB-C84F-49C2-A183-6EECE72DD777}" srcOrd="1" destOrd="0" presId="urn:microsoft.com/office/officeart/2005/8/layout/process4"/>
    <dgm:cxn modelId="{8C198FFA-AC4A-493D-9BD0-EAE1AB9B5A84}" type="presParOf" srcId="{50231529-F539-482C-9684-DB26A944C49F}" destId="{F9260B10-FF18-4314-9DE3-51C6FFA6D382}" srcOrd="2" destOrd="0" presId="urn:microsoft.com/office/officeart/2005/8/layout/process4"/>
    <dgm:cxn modelId="{1BF866AE-FF99-47EB-86E4-A2402A44C1CC}" type="presParOf" srcId="{E97249DF-D9F9-428A-BD64-14DEB754B803}" destId="{7201FF41-4075-4218-8E72-3687664794B1}" srcOrd="5" destOrd="0" presId="urn:microsoft.com/office/officeart/2005/8/layout/process4"/>
    <dgm:cxn modelId="{4B25E4C3-1EE8-443B-924E-AB9B0E16A14F}" type="presParOf" srcId="{E97249DF-D9F9-428A-BD64-14DEB754B803}" destId="{D72FF90F-C00D-4ECE-81F1-5E245280E3D1}" srcOrd="6" destOrd="0" presId="urn:microsoft.com/office/officeart/2005/8/layout/process4"/>
    <dgm:cxn modelId="{B67A0F1E-2340-42AB-BF61-46336E841AB4}" type="presParOf" srcId="{D72FF90F-C00D-4ECE-81F1-5E245280E3D1}" destId="{98349386-A5A4-4CAB-9048-7505703D21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874DA-2C74-44DA-9253-64A37A029B55}">
      <dsp:nvSpPr>
        <dsp:cNvPr id="0" name=""/>
        <dsp:cNvSpPr/>
      </dsp:nvSpPr>
      <dsp:spPr>
        <a:xfrm>
          <a:off x="0" y="3451455"/>
          <a:ext cx="8383905" cy="754782"/>
        </a:xfrm>
        <a:prstGeom prst="rect">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ysClr val="window" lastClr="FFFFFF"/>
              </a:solidFill>
              <a:latin typeface="Calibri" panose="020F0502020204030204"/>
              <a:ea typeface="+mn-ea"/>
              <a:cs typeface="+mn-cs"/>
            </a:rPr>
            <a:t>Agility &amp; Fast Feet ( 5-7 Min)</a:t>
          </a:r>
        </a:p>
      </dsp:txBody>
      <dsp:txXfrm>
        <a:off x="0" y="3451455"/>
        <a:ext cx="8383905" cy="407582"/>
      </dsp:txXfrm>
    </dsp:sp>
    <dsp:sp modelId="{F326C582-5226-4082-B104-47153D7C3C1D}">
      <dsp:nvSpPr>
        <dsp:cNvPr id="0" name=""/>
        <dsp:cNvSpPr/>
      </dsp:nvSpPr>
      <dsp:spPr>
        <a:xfrm>
          <a:off x="4093" y="3842515"/>
          <a:ext cx="2791905" cy="347199"/>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Fast Feet	</a:t>
          </a:r>
        </a:p>
      </dsp:txBody>
      <dsp:txXfrm>
        <a:off x="4093" y="3842515"/>
        <a:ext cx="2791905" cy="347199"/>
      </dsp:txXfrm>
    </dsp:sp>
    <dsp:sp modelId="{2B44C392-90F1-4DB9-B5A0-A00902CB9789}">
      <dsp:nvSpPr>
        <dsp:cNvPr id="0" name=""/>
        <dsp:cNvSpPr/>
      </dsp:nvSpPr>
      <dsp:spPr>
        <a:xfrm>
          <a:off x="2795999" y="3842515"/>
          <a:ext cx="2791905" cy="347199"/>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COD</a:t>
          </a:r>
        </a:p>
      </dsp:txBody>
      <dsp:txXfrm>
        <a:off x="2795999" y="3842515"/>
        <a:ext cx="2791905" cy="347199"/>
      </dsp:txXfrm>
    </dsp:sp>
    <dsp:sp modelId="{C65814FC-6F20-4E96-A55C-11B1933AE998}">
      <dsp:nvSpPr>
        <dsp:cNvPr id="0" name=""/>
        <dsp:cNvSpPr/>
      </dsp:nvSpPr>
      <dsp:spPr>
        <a:xfrm>
          <a:off x="5579306" y="3840505"/>
          <a:ext cx="2791905" cy="347199"/>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Cognitive Thinking </a:t>
          </a:r>
        </a:p>
      </dsp:txBody>
      <dsp:txXfrm>
        <a:off x="5579306" y="3840505"/>
        <a:ext cx="2791905" cy="347199"/>
      </dsp:txXfrm>
    </dsp:sp>
    <dsp:sp modelId="{6DB954A1-5DAC-49E5-BF30-CB8B71DEABB1}">
      <dsp:nvSpPr>
        <dsp:cNvPr id="0" name=""/>
        <dsp:cNvSpPr/>
      </dsp:nvSpPr>
      <dsp:spPr>
        <a:xfrm rot="10800000">
          <a:off x="0" y="2300495"/>
          <a:ext cx="8383905" cy="1160854"/>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solidFill>
                <a:sysClr val="window" lastClr="FFFFFF"/>
              </a:solidFill>
              <a:latin typeface="Calibri" panose="020F0502020204030204"/>
              <a:ea typeface="+mn-ea"/>
              <a:cs typeface="+mn-cs"/>
            </a:rPr>
            <a:t>Stretch ( 3-5 Min)</a:t>
          </a:r>
        </a:p>
      </dsp:txBody>
      <dsp:txXfrm rot="-10800000">
        <a:off x="0" y="2443200"/>
        <a:ext cx="8383905" cy="264755"/>
      </dsp:txXfrm>
    </dsp:sp>
    <dsp:sp modelId="{18ADDBF7-E4F3-41C9-B4D2-1F0DFAB47BCD}">
      <dsp:nvSpPr>
        <dsp:cNvPr id="0" name=""/>
        <dsp:cNvSpPr/>
      </dsp:nvSpPr>
      <dsp:spPr>
        <a:xfrm>
          <a:off x="3069" y="2705146"/>
          <a:ext cx="2155623" cy="35271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Calibri" panose="020F0502020204030204"/>
              <a:ea typeface="+mn-ea"/>
              <a:cs typeface="+mn-cs"/>
            </a:rPr>
            <a:t>Large muscle groups</a:t>
          </a:r>
        </a:p>
      </dsp:txBody>
      <dsp:txXfrm>
        <a:off x="3069" y="2705146"/>
        <a:ext cx="2155623" cy="352715"/>
      </dsp:txXfrm>
    </dsp:sp>
    <dsp:sp modelId="{5D0A073C-7143-41B7-9EAF-A55635FFA251}">
      <dsp:nvSpPr>
        <dsp:cNvPr id="0" name=""/>
        <dsp:cNvSpPr/>
      </dsp:nvSpPr>
      <dsp:spPr>
        <a:xfrm>
          <a:off x="2158693" y="2705144"/>
          <a:ext cx="2599215" cy="352718"/>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AC Joints (Knee, Ankle, Hips &amp; Groin)</a:t>
          </a:r>
        </a:p>
      </dsp:txBody>
      <dsp:txXfrm>
        <a:off x="2158693" y="2705144"/>
        <a:ext cx="2599215" cy="352718"/>
      </dsp:txXfrm>
    </dsp:sp>
    <dsp:sp modelId="{50D4016D-80D0-46E4-9966-C3A51B282160}">
      <dsp:nvSpPr>
        <dsp:cNvPr id="0" name=""/>
        <dsp:cNvSpPr/>
      </dsp:nvSpPr>
      <dsp:spPr>
        <a:xfrm>
          <a:off x="4757908" y="2707956"/>
          <a:ext cx="1811463" cy="34709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Upper Body</a:t>
          </a:r>
        </a:p>
      </dsp:txBody>
      <dsp:txXfrm>
        <a:off x="4757908" y="2707956"/>
        <a:ext cx="1811463" cy="347095"/>
      </dsp:txXfrm>
    </dsp:sp>
    <dsp:sp modelId="{DC024129-BD54-4FC5-A7E4-E644F2FEA85E}">
      <dsp:nvSpPr>
        <dsp:cNvPr id="0" name=""/>
        <dsp:cNvSpPr/>
      </dsp:nvSpPr>
      <dsp:spPr>
        <a:xfrm>
          <a:off x="6569371" y="2707956"/>
          <a:ext cx="1811463" cy="34709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latin typeface="Calibri" panose="020F0502020204030204"/>
              <a:ea typeface="+mn-ea"/>
              <a:cs typeface="+mn-cs"/>
            </a:rPr>
            <a:t>Static leg swings</a:t>
          </a:r>
        </a:p>
      </dsp:txBody>
      <dsp:txXfrm>
        <a:off x="6569371" y="2707956"/>
        <a:ext cx="1811463" cy="347095"/>
      </dsp:txXfrm>
    </dsp:sp>
    <dsp:sp modelId="{2371A6ED-6786-488B-A159-E7FCA034B7F2}">
      <dsp:nvSpPr>
        <dsp:cNvPr id="0" name=""/>
        <dsp:cNvSpPr/>
      </dsp:nvSpPr>
      <dsp:spPr>
        <a:xfrm rot="10800000">
          <a:off x="0" y="1150962"/>
          <a:ext cx="8383905" cy="1160854"/>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66725">
            <a:lnSpc>
              <a:spcPct val="90000"/>
            </a:lnSpc>
            <a:spcBef>
              <a:spcPct val="0"/>
            </a:spcBef>
            <a:spcAft>
              <a:spcPct val="35000"/>
            </a:spcAft>
          </a:pPr>
          <a:r>
            <a:rPr lang="en-US" sz="1050" b="1" kern="1200" dirty="0">
              <a:solidFill>
                <a:sysClr val="window" lastClr="FFFFFF"/>
              </a:solidFill>
              <a:latin typeface="Calibri" panose="020F0502020204030204"/>
              <a:ea typeface="+mn-ea"/>
              <a:cs typeface="+mn-cs"/>
            </a:rPr>
            <a:t> </a:t>
          </a:r>
          <a:r>
            <a:rPr lang="en-US" sz="2400" b="1" kern="1200" dirty="0">
              <a:solidFill>
                <a:sysClr val="window" lastClr="FFFFFF"/>
              </a:solidFill>
              <a:latin typeface="Calibri" panose="020F0502020204030204"/>
              <a:ea typeface="+mn-ea"/>
              <a:cs typeface="+mn-cs"/>
            </a:rPr>
            <a:t>Fundamental movement ( 3 Min)</a:t>
          </a:r>
          <a:endParaRPr lang="en-US" sz="1050" b="1" kern="1200" dirty="0">
            <a:solidFill>
              <a:sysClr val="window" lastClr="FFFFFF"/>
            </a:solidFill>
            <a:latin typeface="Calibri" panose="020F0502020204030204"/>
            <a:ea typeface="+mn-ea"/>
            <a:cs typeface="+mn-cs"/>
          </a:endParaRPr>
        </a:p>
      </dsp:txBody>
      <dsp:txXfrm rot="-10800000">
        <a:off x="0" y="1293667"/>
        <a:ext cx="8383905" cy="264755"/>
      </dsp:txXfrm>
    </dsp:sp>
    <dsp:sp modelId="{98219721-C5B8-4A69-9AE9-17CB2873E37F}">
      <dsp:nvSpPr>
        <dsp:cNvPr id="0" name=""/>
        <dsp:cNvSpPr/>
      </dsp:nvSpPr>
      <dsp:spPr>
        <a:xfrm>
          <a:off x="4499" y="1558423"/>
          <a:ext cx="2239255" cy="34709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Calibri" panose="020F0502020204030204"/>
              <a:ea typeface="+mn-ea"/>
              <a:cs typeface="+mn-cs"/>
            </a:rPr>
            <a:t>Blood Flow</a:t>
          </a:r>
        </a:p>
      </dsp:txBody>
      <dsp:txXfrm>
        <a:off x="4499" y="1558423"/>
        <a:ext cx="2239255" cy="347095"/>
      </dsp:txXfrm>
    </dsp:sp>
    <dsp:sp modelId="{A6D9EEDB-C84F-49C2-A183-6EECE72DD777}">
      <dsp:nvSpPr>
        <dsp:cNvPr id="0" name=""/>
        <dsp:cNvSpPr/>
      </dsp:nvSpPr>
      <dsp:spPr>
        <a:xfrm>
          <a:off x="2243755" y="1558423"/>
          <a:ext cx="2947510" cy="34709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Calibri" panose="020F0502020204030204"/>
              <a:ea typeface="+mn-ea"/>
              <a:cs typeface="+mn-cs"/>
            </a:rPr>
            <a:t>Leg range of movement</a:t>
          </a:r>
        </a:p>
      </dsp:txBody>
      <dsp:txXfrm>
        <a:off x="2243755" y="1558423"/>
        <a:ext cx="2947510" cy="347095"/>
      </dsp:txXfrm>
    </dsp:sp>
    <dsp:sp modelId="{F9260B10-FF18-4314-9DE3-51C6FFA6D382}">
      <dsp:nvSpPr>
        <dsp:cNvPr id="0" name=""/>
        <dsp:cNvSpPr/>
      </dsp:nvSpPr>
      <dsp:spPr>
        <a:xfrm>
          <a:off x="5191265" y="1558423"/>
          <a:ext cx="3188140" cy="347095"/>
        </a:xfrm>
        <a:prstGeom prst="rect">
          <a:avLst/>
        </a:prstGeom>
        <a:solidFill>
          <a:srgbClr val="FF0000">
            <a:alpha val="9000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Calibri" panose="020F0502020204030204"/>
              <a:ea typeface="+mn-ea"/>
              <a:cs typeface="+mn-cs"/>
            </a:rPr>
            <a:t>Touch and Feel (coaches feed a football at the end of the line)</a:t>
          </a:r>
        </a:p>
      </dsp:txBody>
      <dsp:txXfrm>
        <a:off x="5191265" y="1558423"/>
        <a:ext cx="3188140" cy="347095"/>
      </dsp:txXfrm>
    </dsp:sp>
    <dsp:sp modelId="{98349386-A5A4-4CAB-9048-7505703D21F8}">
      <dsp:nvSpPr>
        <dsp:cNvPr id="0" name=""/>
        <dsp:cNvSpPr/>
      </dsp:nvSpPr>
      <dsp:spPr>
        <a:xfrm rot="10800000">
          <a:off x="0" y="2"/>
          <a:ext cx="8383905" cy="1160854"/>
        </a:xfrm>
        <a:prstGeom prst="upArrowCallout">
          <a:avLst/>
        </a:prstGeom>
        <a:solidFill>
          <a:sysClr val="windowText" lastClr="0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i="1" u="sng" kern="1200" dirty="0">
              <a:solidFill>
                <a:sysClr val="window" lastClr="FFFFFF"/>
              </a:solidFill>
              <a:latin typeface="Calibri" panose="020F0502020204030204"/>
              <a:ea typeface="+mn-ea"/>
              <a:cs typeface="+mn-cs"/>
            </a:rPr>
            <a:t>Activation (5 Min)</a:t>
          </a:r>
        </a:p>
      </dsp:txBody>
      <dsp:txXfrm rot="10800000">
        <a:off x="0" y="2"/>
        <a:ext cx="8383905" cy="7542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63DB5-50B1-4E24-A762-21D9CF975A1D}" type="datetimeFigureOut">
              <a:rPr lang="en-AU" smtClean="0"/>
              <a:t>16/04/2020</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2FE0E0-EB4E-4223-BF22-FD6B30900211}" type="slidenum">
              <a:rPr lang="en-AU" smtClean="0"/>
              <a:t>‹#›</a:t>
            </a:fld>
            <a:endParaRPr lang="en-AU" dirty="0"/>
          </a:p>
        </p:txBody>
      </p:sp>
    </p:spTree>
    <p:extLst>
      <p:ext uri="{BB962C8B-B14F-4D97-AF65-F5344CB8AC3E}">
        <p14:creationId xmlns:p14="http://schemas.microsoft.com/office/powerpoint/2010/main" val="449781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1A55-ACDF-45BC-897C-E1AA67FEFAA3}" type="datetimeFigureOut">
              <a:rPr lang="en-AU" smtClean="0"/>
              <a:t>16/04/2020</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DF563-48FF-4D19-9B7F-AFAD32ADF335}" type="slidenum">
              <a:rPr lang="en-AU" smtClean="0"/>
              <a:t>‹#›</a:t>
            </a:fld>
            <a:endParaRPr lang="en-AU" dirty="0"/>
          </a:p>
        </p:txBody>
      </p:sp>
    </p:spTree>
    <p:extLst>
      <p:ext uri="{BB962C8B-B14F-4D97-AF65-F5344CB8AC3E}">
        <p14:creationId xmlns:p14="http://schemas.microsoft.com/office/powerpoint/2010/main" val="18765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277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167397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398789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349961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256365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3577607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1147254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317374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936745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3074299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8886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25973" y="396638"/>
            <a:ext cx="6848409" cy="1400530"/>
          </a:xfrm>
        </p:spPr>
        <p:txBody>
          <a:bodyPr/>
          <a:lstStyle>
            <a:lvl1pPr algn="ctr">
              <a:defRPr/>
            </a:lvl1pPr>
          </a:lstStyle>
          <a:p>
            <a:r>
              <a:rPr lang="en-US" dirty="0"/>
              <a:t>Title</a:t>
            </a:r>
          </a:p>
        </p:txBody>
      </p:sp>
    </p:spTree>
    <p:extLst>
      <p:ext uri="{BB962C8B-B14F-4D97-AF65-F5344CB8AC3E}">
        <p14:creationId xmlns:p14="http://schemas.microsoft.com/office/powerpoint/2010/main" val="1570715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71718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3480677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3613594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4130646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193031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249654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415930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250238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A1A50F4-D300-4534-B44C-87096D72F755}" type="datetimeFigureOut">
              <a:rPr lang="en-AU" smtClean="0"/>
              <a:t>16/04/2020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5AAE845-4542-45E7-9FBC-0DAC4982EBC8}" type="slidenum">
              <a:rPr lang="en-AU" smtClean="0"/>
              <a:t>‹#›</a:t>
            </a:fld>
            <a:endParaRPr lang="en-AU" dirty="0"/>
          </a:p>
        </p:txBody>
      </p:sp>
    </p:spTree>
    <p:extLst>
      <p:ext uri="{BB962C8B-B14F-4D97-AF65-F5344CB8AC3E}">
        <p14:creationId xmlns:p14="http://schemas.microsoft.com/office/powerpoint/2010/main" val="2035014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184591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9760E61A-BD04-4E90-8045-903854089F61}" type="datetimeFigureOut">
              <a:rPr lang="en-AU" smtClean="0"/>
              <a:t>16/04/2020</a:t>
            </a:fld>
            <a:endParaRPr lang="en-AU" dirty="0"/>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en-AU" dirty="0"/>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D8743E3-5E59-40FB-8396-34D0A2D8EDB3}" type="slidenum">
              <a:rPr lang="en-AU" smtClean="0"/>
              <a:t>‹#›</a:t>
            </a:fld>
            <a:endParaRPr lang="en-AU" dirty="0"/>
          </a:p>
        </p:txBody>
      </p:sp>
    </p:spTree>
    <p:extLst>
      <p:ext uri="{BB962C8B-B14F-4D97-AF65-F5344CB8AC3E}">
        <p14:creationId xmlns:p14="http://schemas.microsoft.com/office/powerpoint/2010/main" val="2672181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738504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2322029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2961131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185844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2786516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2865979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3543047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911130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531677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2F55CA6-C24D-49F1-8E57-CB41E371279B}"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2E5FF74-C010-4FA6-8418-09A0B81614BD}" type="slidenum">
              <a:rPr lang="en-AU" smtClean="0"/>
              <a:t>‹#›</a:t>
            </a:fld>
            <a:endParaRPr lang="en-AU" dirty="0"/>
          </a:p>
        </p:txBody>
      </p:sp>
    </p:spTree>
    <p:extLst>
      <p:ext uri="{BB962C8B-B14F-4D97-AF65-F5344CB8AC3E}">
        <p14:creationId xmlns:p14="http://schemas.microsoft.com/office/powerpoint/2010/main" val="300229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9760E61A-BD04-4E90-8045-903854089F61}" type="datetimeFigureOut">
              <a:rPr lang="en-AU" smtClean="0"/>
              <a:t>16/04/2020</a:t>
            </a:fld>
            <a:endParaRPr lang="en-AU" dirty="0"/>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en-AU" dirty="0"/>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D8743E3-5E59-40FB-8396-34D0A2D8EDB3}" type="slidenum">
              <a:rPr lang="en-AU" smtClean="0"/>
              <a:t>‹#›</a:t>
            </a:fld>
            <a:endParaRPr lang="en-AU" dirty="0"/>
          </a:p>
        </p:txBody>
      </p:sp>
    </p:spTree>
    <p:extLst>
      <p:ext uri="{BB962C8B-B14F-4D97-AF65-F5344CB8AC3E}">
        <p14:creationId xmlns:p14="http://schemas.microsoft.com/office/powerpoint/2010/main" val="9167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9760E61A-BD04-4E90-8045-903854089F61}" type="datetimeFigureOut">
              <a:rPr lang="en-AU" smtClean="0"/>
              <a:t>16/04/2020</a:t>
            </a:fld>
            <a:endParaRPr lang="en-AU" dirty="0"/>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en-AU" dirty="0"/>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D8743E3-5E59-40FB-8396-34D0A2D8EDB3}" type="slidenum">
              <a:rPr lang="en-AU" smtClean="0"/>
              <a:t>‹#›</a:t>
            </a:fld>
            <a:endParaRPr lang="en-AU" dirty="0"/>
          </a:p>
        </p:txBody>
      </p:sp>
    </p:spTree>
    <p:extLst>
      <p:ext uri="{BB962C8B-B14F-4D97-AF65-F5344CB8AC3E}">
        <p14:creationId xmlns:p14="http://schemas.microsoft.com/office/powerpoint/2010/main" val="428922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282898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48949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413863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9BACB83-D851-43A4-A59D-0D8E59048E87}" type="datetimeFigureOut">
              <a:rPr lang="en-AU" smtClean="0"/>
              <a:t>16/04/2020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C8AF15A-6788-43BF-A196-24B8504EBFF7}" type="slidenum">
              <a:rPr lang="en-AU" smtClean="0"/>
              <a:t>‹#›</a:t>
            </a:fld>
            <a:endParaRPr lang="en-AU" dirty="0"/>
          </a:p>
        </p:txBody>
      </p:sp>
    </p:spTree>
    <p:extLst>
      <p:ext uri="{BB962C8B-B14F-4D97-AF65-F5344CB8AC3E}">
        <p14:creationId xmlns:p14="http://schemas.microsoft.com/office/powerpoint/2010/main" val="2731661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png"/><Relationship Id="rId5" Type="http://schemas.openxmlformats.org/officeDocument/2006/relationships/slideLayout" Target="../slideLayouts/slideLayout5.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891246" y="452718"/>
            <a:ext cx="5564777"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p:cNvSpPr txBox="1"/>
          <p:nvPr userDrawn="1"/>
        </p:nvSpPr>
        <p:spPr>
          <a:xfrm>
            <a:off x="10422434" y="96661"/>
            <a:ext cx="741955" cy="369332"/>
          </a:xfrm>
          <a:prstGeom prst="rect">
            <a:avLst/>
          </a:prstGeom>
          <a:noFill/>
        </p:spPr>
        <p:txBody>
          <a:bodyPr wrap="square" rtlCol="0">
            <a:spAutoFit/>
          </a:bodyPr>
          <a:lstStyle/>
          <a:p>
            <a:r>
              <a:rPr lang="en-AU" b="1" dirty="0">
                <a:solidFill>
                  <a:schemeClr val="bg1"/>
                </a:solidFill>
              </a:rPr>
              <a:t>2020</a:t>
            </a:r>
          </a:p>
        </p:txBody>
      </p:sp>
      <p:pic>
        <p:nvPicPr>
          <p:cNvPr id="4" name="Picture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58390" y="183452"/>
            <a:ext cx="1765415" cy="1259865"/>
          </a:xfrm>
          <a:prstGeom prst="rect">
            <a:avLst/>
          </a:prstGeom>
        </p:spPr>
      </p:pic>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46569" y="0"/>
            <a:ext cx="2068285" cy="2068285"/>
          </a:xfrm>
          <a:prstGeom prst="rect">
            <a:avLst/>
          </a:prstGeom>
        </p:spPr>
      </p:pic>
    </p:spTree>
    <p:extLst>
      <p:ext uri="{BB962C8B-B14F-4D97-AF65-F5344CB8AC3E}">
        <p14:creationId xmlns:p14="http://schemas.microsoft.com/office/powerpoint/2010/main" val="2248810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74" r:id="rId5"/>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ACB83-D851-43A4-A59D-0D8E59048E87}" type="datetimeFigureOut">
              <a:rPr lang="en-AU" smtClean="0"/>
              <a:t>16/04/2020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F15A-6788-43BF-A196-24B8504EBFF7}" type="slidenum">
              <a:rPr lang="en-AU" smtClean="0"/>
              <a:t>‹#›</a:t>
            </a:fld>
            <a:endParaRPr lang="en-AU" dirty="0"/>
          </a:p>
        </p:txBody>
      </p:sp>
    </p:spTree>
    <p:extLst>
      <p:ext uri="{BB962C8B-B14F-4D97-AF65-F5344CB8AC3E}">
        <p14:creationId xmlns:p14="http://schemas.microsoft.com/office/powerpoint/2010/main" val="41809458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A50F4-D300-4534-B44C-87096D72F755}" type="datetimeFigureOut">
              <a:rPr lang="en-AU" smtClean="0"/>
              <a:t>16/04/2020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AE845-4542-45E7-9FBC-0DAC4982EBC8}" type="slidenum">
              <a:rPr lang="en-AU" smtClean="0"/>
              <a:t>‹#›</a:t>
            </a:fld>
            <a:endParaRPr lang="en-AU" dirty="0"/>
          </a:p>
        </p:txBody>
      </p:sp>
    </p:spTree>
    <p:extLst>
      <p:ext uri="{BB962C8B-B14F-4D97-AF65-F5344CB8AC3E}">
        <p14:creationId xmlns:p14="http://schemas.microsoft.com/office/powerpoint/2010/main" val="11377258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55CA6-C24D-49F1-8E57-CB41E371279B}" type="datetimeFigureOut">
              <a:rPr lang="en-AU" smtClean="0"/>
              <a:t>16/04/2020</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5FF74-C010-4FA6-8418-09A0B81614BD}" type="slidenum">
              <a:rPr lang="en-AU" smtClean="0"/>
              <a:t>‹#›</a:t>
            </a:fld>
            <a:endParaRPr lang="en-AU" dirty="0"/>
          </a:p>
        </p:txBody>
      </p:sp>
    </p:spTree>
    <p:extLst>
      <p:ext uri="{BB962C8B-B14F-4D97-AF65-F5344CB8AC3E}">
        <p14:creationId xmlns:p14="http://schemas.microsoft.com/office/powerpoint/2010/main" val="242939988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colorTemperature colorTemp="6066"/>
                    </a14:imgEffect>
                    <a14:imgEffect>
                      <a14:saturation sat="189000"/>
                    </a14:imgEffect>
                    <a14:imgEffect>
                      <a14:brightnessContrast bright="4000" contrast="-76000"/>
                    </a14:imgEffect>
                  </a14:imgLayer>
                </a14:imgProps>
              </a:ext>
              <a:ext uri="{28A0092B-C50C-407E-A947-70E740481C1C}">
                <a14:useLocalDpi xmlns:a14="http://schemas.microsoft.com/office/drawing/2010/main" val="0"/>
              </a:ext>
            </a:extLst>
          </a:blip>
          <a:stretch>
            <a:fillRect/>
          </a:stretch>
        </p:blipFill>
        <p:spPr>
          <a:xfrm>
            <a:off x="32236" y="0"/>
            <a:ext cx="12260129" cy="6804372"/>
          </a:xfrm>
          <a:prstGeom prst="rect">
            <a:avLst/>
          </a:prstGeom>
        </p:spPr>
      </p:pic>
      <p:sp>
        <p:nvSpPr>
          <p:cNvPr id="11" name="TextBox 10"/>
          <p:cNvSpPr txBox="1"/>
          <p:nvPr/>
        </p:nvSpPr>
        <p:spPr>
          <a:xfrm>
            <a:off x="1105691" y="4398073"/>
            <a:ext cx="11186674" cy="769441"/>
          </a:xfrm>
          <a:prstGeom prst="rect">
            <a:avLst/>
          </a:prstGeom>
          <a:noFill/>
          <a:effectLst>
            <a:outerShdw blurRad="50800" dist="190500" dir="5400000" algn="ctr" rotWithShape="0">
              <a:srgbClr val="000000">
                <a:alpha val="43137"/>
              </a:srgbClr>
            </a:outerShdw>
          </a:effectLst>
        </p:spPr>
        <p:txBody>
          <a:bodyPr wrap="square" rtlCol="0">
            <a:spAutoFit/>
          </a:bodyPr>
          <a:lstStyle/>
          <a:p>
            <a:r>
              <a:rPr lang="en-AU" sz="4400" b="1" dirty="0"/>
              <a:t>2020 </a:t>
            </a:r>
            <a:r>
              <a:rPr lang="en-AU" sz="4400" b="1" dirty="0" smtClean="0"/>
              <a:t>ARMY WOMEN’S WARM UP</a:t>
            </a:r>
            <a:endParaRPr lang="en-AU" sz="4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17" y="193622"/>
            <a:ext cx="2095792" cy="1495634"/>
          </a:xfrm>
          <a:prstGeom prst="rect">
            <a:avLst/>
          </a:prstGeom>
        </p:spPr>
      </p:pic>
    </p:spTree>
    <p:extLst>
      <p:ext uri="{BB962C8B-B14F-4D97-AF65-F5344CB8AC3E}">
        <p14:creationId xmlns:p14="http://schemas.microsoft.com/office/powerpoint/2010/main" val="185655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9718" y="604350"/>
            <a:ext cx="5134929" cy="1400530"/>
          </a:xfrm>
        </p:spPr>
        <p:txBody>
          <a:bodyPr/>
          <a:lstStyle/>
          <a:p>
            <a:r>
              <a:rPr lang="en-AU" dirty="0"/>
              <a:t>TRAINING FORMAT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615047293"/>
              </p:ext>
            </p:extLst>
          </p:nvPr>
        </p:nvGraphicFramePr>
        <p:xfrm>
          <a:off x="299848" y="1928581"/>
          <a:ext cx="11639768" cy="4462387"/>
        </p:xfrm>
        <a:graphic>
          <a:graphicData uri="http://schemas.openxmlformats.org/drawingml/2006/table">
            <a:tbl>
              <a:tblPr firstRow="1" bandRow="1">
                <a:tableStyleId>{073A0DAA-6AF3-43AB-8588-CEC1D06C72B9}</a:tableStyleId>
              </a:tblPr>
              <a:tblGrid>
                <a:gridCol w="2277889">
                  <a:extLst>
                    <a:ext uri="{9D8B030D-6E8A-4147-A177-3AD203B41FA5}">
                      <a16:colId xmlns:a16="http://schemas.microsoft.com/office/drawing/2014/main" val="3937131010"/>
                    </a:ext>
                  </a:extLst>
                </a:gridCol>
                <a:gridCol w="670560">
                  <a:extLst>
                    <a:ext uri="{9D8B030D-6E8A-4147-A177-3AD203B41FA5}">
                      <a16:colId xmlns:a16="http://schemas.microsoft.com/office/drawing/2014/main" val="1872120621"/>
                    </a:ext>
                  </a:extLst>
                </a:gridCol>
                <a:gridCol w="1071154">
                  <a:extLst>
                    <a:ext uri="{9D8B030D-6E8A-4147-A177-3AD203B41FA5}">
                      <a16:colId xmlns:a16="http://schemas.microsoft.com/office/drawing/2014/main" val="737841591"/>
                    </a:ext>
                  </a:extLst>
                </a:gridCol>
                <a:gridCol w="1097280">
                  <a:extLst>
                    <a:ext uri="{9D8B030D-6E8A-4147-A177-3AD203B41FA5}">
                      <a16:colId xmlns:a16="http://schemas.microsoft.com/office/drawing/2014/main" val="3447903304"/>
                    </a:ext>
                  </a:extLst>
                </a:gridCol>
                <a:gridCol w="2769227">
                  <a:extLst>
                    <a:ext uri="{9D8B030D-6E8A-4147-A177-3AD203B41FA5}">
                      <a16:colId xmlns:a16="http://schemas.microsoft.com/office/drawing/2014/main" val="3002978734"/>
                    </a:ext>
                  </a:extLst>
                </a:gridCol>
                <a:gridCol w="3753658">
                  <a:extLst>
                    <a:ext uri="{9D8B030D-6E8A-4147-A177-3AD203B41FA5}">
                      <a16:colId xmlns:a16="http://schemas.microsoft.com/office/drawing/2014/main" val="3407644339"/>
                    </a:ext>
                  </a:extLst>
                </a:gridCol>
              </a:tblGrid>
              <a:tr h="434180">
                <a:tc>
                  <a:txBody>
                    <a:bodyPr/>
                    <a:lstStyle/>
                    <a:p>
                      <a:r>
                        <a:rPr lang="en-AU" dirty="0"/>
                        <a:t>COMPONENT</a:t>
                      </a:r>
                    </a:p>
                  </a:txBody>
                  <a:tcPr/>
                </a:tc>
                <a:tc>
                  <a:txBody>
                    <a:bodyPr/>
                    <a:lstStyle/>
                    <a:p>
                      <a:r>
                        <a:rPr lang="en-AU" dirty="0"/>
                        <a:t>TIME</a:t>
                      </a:r>
                    </a:p>
                  </a:txBody>
                  <a:tcPr/>
                </a:tc>
                <a:tc>
                  <a:txBody>
                    <a:bodyPr/>
                    <a:lstStyle/>
                    <a:p>
                      <a:r>
                        <a:rPr lang="en-AU" dirty="0"/>
                        <a:t>LENGTH</a:t>
                      </a:r>
                    </a:p>
                  </a:txBody>
                  <a:tcPr/>
                </a:tc>
                <a:tc>
                  <a:txBody>
                    <a:bodyPr/>
                    <a:lstStyle/>
                    <a:p>
                      <a:r>
                        <a:rPr lang="en-AU" dirty="0"/>
                        <a:t>COACH</a:t>
                      </a:r>
                    </a:p>
                  </a:txBody>
                  <a:tcPr/>
                </a:tc>
                <a:tc>
                  <a:txBody>
                    <a:bodyPr/>
                    <a:lstStyle/>
                    <a:p>
                      <a:r>
                        <a:rPr lang="en-AU" dirty="0"/>
                        <a:t>AREA</a:t>
                      </a:r>
                    </a:p>
                  </a:txBody>
                  <a:tcPr/>
                </a:tc>
                <a:tc>
                  <a:txBody>
                    <a:bodyPr/>
                    <a:lstStyle/>
                    <a:p>
                      <a:r>
                        <a:rPr lang="en-AU" dirty="0"/>
                        <a:t>FOCUS POINTS</a:t>
                      </a:r>
                    </a:p>
                  </a:txBody>
                  <a:tcPr/>
                </a:tc>
                <a:extLst>
                  <a:ext uri="{0D108BD9-81ED-4DB2-BD59-A6C34878D82A}">
                    <a16:rowId xmlns:a16="http://schemas.microsoft.com/office/drawing/2014/main" val="2568871676"/>
                  </a:ext>
                </a:extLst>
              </a:tr>
              <a:tr h="372355">
                <a:tc>
                  <a:txBody>
                    <a:bodyPr/>
                    <a:lstStyle/>
                    <a:p>
                      <a:r>
                        <a:rPr lang="en-AU" sz="1600" b="1" dirty="0">
                          <a:solidFill>
                            <a:srgbClr val="FF0000"/>
                          </a:solidFill>
                        </a:rPr>
                        <a:t>POP</a:t>
                      </a:r>
                      <a:r>
                        <a:rPr lang="en-AU" sz="1600" b="1" baseline="0" dirty="0">
                          <a:solidFill>
                            <a:srgbClr val="FF0000"/>
                          </a:solidFill>
                        </a:rPr>
                        <a:t> &amp; TOUCH</a:t>
                      </a:r>
                      <a:endParaRPr lang="en-AU" sz="1600" b="1" dirty="0">
                        <a:solidFill>
                          <a:srgbClr val="FF0000"/>
                        </a:solidFill>
                      </a:endParaRPr>
                    </a:p>
                  </a:txBody>
                  <a:tcPr/>
                </a:tc>
                <a:tc>
                  <a:txBody>
                    <a:bodyPr/>
                    <a:lstStyle/>
                    <a:p>
                      <a:endParaRPr lang="en-AU" sz="1600" b="1" dirty="0">
                        <a:solidFill>
                          <a:srgbClr val="FF0000"/>
                        </a:solidFill>
                      </a:endParaRPr>
                    </a:p>
                  </a:txBody>
                  <a:tcPr/>
                </a:tc>
                <a:tc>
                  <a:txBody>
                    <a:bodyPr/>
                    <a:lstStyle/>
                    <a:p>
                      <a:r>
                        <a:rPr lang="en-AU" sz="1600" b="1" dirty="0">
                          <a:solidFill>
                            <a:srgbClr val="FF0000"/>
                          </a:solidFill>
                        </a:rPr>
                        <a:t>20</a:t>
                      </a:r>
                    </a:p>
                  </a:txBody>
                  <a:tcPr/>
                </a:tc>
                <a:tc>
                  <a:txBody>
                    <a:bodyPr/>
                    <a:lstStyle/>
                    <a:p>
                      <a:r>
                        <a:rPr lang="en-AU" sz="1600" b="1" dirty="0">
                          <a:solidFill>
                            <a:srgbClr val="FF0000"/>
                          </a:solidFill>
                        </a:rPr>
                        <a:t>PLAYERS</a:t>
                      </a:r>
                    </a:p>
                  </a:txBody>
                  <a:tcPr/>
                </a:tc>
                <a:tc>
                  <a:txBody>
                    <a:bodyPr/>
                    <a:lstStyle/>
                    <a:p>
                      <a:r>
                        <a:rPr lang="en-AU" sz="1600" b="1" dirty="0">
                          <a:solidFill>
                            <a:srgbClr val="FF0000"/>
                          </a:solidFill>
                        </a:rPr>
                        <a:t>STRETCH HB/K</a:t>
                      </a:r>
                    </a:p>
                  </a:txBody>
                  <a:tcPr/>
                </a:tc>
                <a:tc>
                  <a:txBody>
                    <a:bodyPr/>
                    <a:lstStyle/>
                    <a:p>
                      <a:r>
                        <a:rPr lang="en-AU" sz="1600" b="1" dirty="0">
                          <a:solidFill>
                            <a:srgbClr val="FF0000"/>
                          </a:solidFill>
                        </a:rPr>
                        <a:t>100</a:t>
                      </a:r>
                      <a:r>
                        <a:rPr lang="en-AU" sz="1600" b="1" baseline="0" dirty="0">
                          <a:solidFill>
                            <a:srgbClr val="FF0000"/>
                          </a:solidFill>
                        </a:rPr>
                        <a:t> Club (Kicks no more than 25 mt)</a:t>
                      </a:r>
                      <a:endParaRPr lang="en-AU" sz="1600" b="1" dirty="0">
                        <a:solidFill>
                          <a:srgbClr val="FF0000"/>
                        </a:solidFill>
                      </a:endParaRPr>
                    </a:p>
                  </a:txBody>
                  <a:tcPr/>
                </a:tc>
                <a:extLst>
                  <a:ext uri="{0D108BD9-81ED-4DB2-BD59-A6C34878D82A}">
                    <a16:rowId xmlns:a16="http://schemas.microsoft.com/office/drawing/2014/main" val="143579840"/>
                  </a:ext>
                </a:extLst>
              </a:tr>
              <a:tr h="643159">
                <a:tc>
                  <a:txBody>
                    <a:bodyPr/>
                    <a:lstStyle/>
                    <a:p>
                      <a:r>
                        <a:rPr lang="en-AU" sz="1600" b="1" dirty="0"/>
                        <a:t>ACTIVATION</a:t>
                      </a:r>
                    </a:p>
                    <a:p>
                      <a:r>
                        <a:rPr lang="en-AU" sz="1600" b="1" dirty="0"/>
                        <a:t>WARM</a:t>
                      </a:r>
                      <a:r>
                        <a:rPr lang="en-AU" sz="1600" b="1" baseline="0" dirty="0"/>
                        <a:t> UP</a:t>
                      </a:r>
                      <a:endParaRPr lang="en-AU" sz="1600" b="1" dirty="0"/>
                    </a:p>
                  </a:txBody>
                  <a:tcPr/>
                </a:tc>
                <a:tc>
                  <a:txBody>
                    <a:bodyPr/>
                    <a:lstStyle/>
                    <a:p>
                      <a:endParaRPr lang="en-AU" sz="1600" b="1" dirty="0"/>
                    </a:p>
                  </a:txBody>
                  <a:tcPr/>
                </a:tc>
                <a:tc>
                  <a:txBody>
                    <a:bodyPr/>
                    <a:lstStyle/>
                    <a:p>
                      <a:r>
                        <a:rPr lang="en-AU" sz="1600" b="1" dirty="0"/>
                        <a:t>20</a:t>
                      </a:r>
                    </a:p>
                  </a:txBody>
                  <a:tcPr/>
                </a:tc>
                <a:tc>
                  <a:txBody>
                    <a:bodyPr/>
                    <a:lstStyle/>
                    <a:p>
                      <a:r>
                        <a:rPr lang="en-AU" sz="1600" b="1" dirty="0"/>
                        <a:t>AB</a:t>
                      </a:r>
                    </a:p>
                  </a:txBody>
                  <a:tcPr/>
                </a:tc>
                <a:tc>
                  <a:txBody>
                    <a:bodyPr/>
                    <a:lstStyle/>
                    <a:p>
                      <a:r>
                        <a:rPr lang="en-AU" sz="1600" b="1" dirty="0"/>
                        <a:t>ACTIVATION</a:t>
                      </a:r>
                      <a:br>
                        <a:rPr lang="en-AU" sz="1600" b="1" dirty="0"/>
                      </a:br>
                      <a:r>
                        <a:rPr lang="en-AU" sz="1600" b="1" dirty="0"/>
                        <a:t>COD</a:t>
                      </a:r>
                      <a:r>
                        <a:rPr lang="en-AU" sz="1600" b="1" baseline="0" dirty="0"/>
                        <a:t> &amp; FAST FEET</a:t>
                      </a:r>
                      <a:endParaRPr lang="en-AU" sz="1600" b="1" dirty="0"/>
                    </a:p>
                  </a:txBody>
                  <a:tcPr/>
                </a:tc>
                <a:tc>
                  <a:txBody>
                    <a:bodyPr/>
                    <a:lstStyle/>
                    <a:p>
                      <a:r>
                        <a:rPr lang="en-AU" sz="1600" b="1" dirty="0"/>
                        <a:t>ACCELERATION </a:t>
                      </a:r>
                      <a:r>
                        <a:rPr lang="en-AU" sz="1600" b="1" baseline="0" dirty="0"/>
                        <a:t> &amp; DECELERATION</a:t>
                      </a:r>
                      <a:br>
                        <a:rPr lang="en-AU" sz="1600" b="1" baseline="0" dirty="0"/>
                      </a:br>
                      <a:r>
                        <a:rPr lang="en-AU" sz="1600" b="1" baseline="0" dirty="0"/>
                        <a:t>FUNCTIONAL MOVEMENT</a:t>
                      </a:r>
                      <a:endParaRPr lang="en-AU" sz="1600" b="1" dirty="0"/>
                    </a:p>
                  </a:txBody>
                  <a:tcPr/>
                </a:tc>
                <a:extLst>
                  <a:ext uri="{0D108BD9-81ED-4DB2-BD59-A6C34878D82A}">
                    <a16:rowId xmlns:a16="http://schemas.microsoft.com/office/drawing/2014/main" val="3123762193"/>
                  </a:ext>
                </a:extLst>
              </a:tr>
              <a:tr h="1997179">
                <a:tc>
                  <a:txBody>
                    <a:bodyPr/>
                    <a:lstStyle/>
                    <a:p>
                      <a:pPr algn="l"/>
                      <a:r>
                        <a:rPr lang="en-AU" sz="1600" b="1" dirty="0"/>
                        <a:t>FUNDAMENTALS</a:t>
                      </a:r>
                    </a:p>
                  </a:txBody>
                  <a:tcPr/>
                </a:tc>
                <a:tc>
                  <a:txBody>
                    <a:bodyPr/>
                    <a:lstStyle/>
                    <a:p>
                      <a:endParaRPr lang="en-AU" sz="1600" b="1" dirty="0"/>
                    </a:p>
                  </a:txBody>
                  <a:tcPr/>
                </a:tc>
                <a:tc>
                  <a:txBody>
                    <a:bodyPr/>
                    <a:lstStyle/>
                    <a:p>
                      <a:r>
                        <a:rPr lang="en-AU" sz="1600" b="1" dirty="0"/>
                        <a:t>25</a:t>
                      </a:r>
                    </a:p>
                  </a:txBody>
                  <a:tcPr/>
                </a:tc>
                <a:tc>
                  <a:txBody>
                    <a:bodyPr/>
                    <a:lstStyle/>
                    <a:p>
                      <a:r>
                        <a:rPr lang="en-AU" sz="1600" b="1" dirty="0"/>
                        <a:t>ALL</a:t>
                      </a:r>
                    </a:p>
                  </a:txBody>
                  <a:tcPr/>
                </a:tc>
                <a:tc>
                  <a:txBody>
                    <a:bodyPr/>
                    <a:lstStyle/>
                    <a:p>
                      <a:r>
                        <a:rPr lang="en-AU" sz="1600" b="1" dirty="0"/>
                        <a:t>MARKING</a:t>
                      </a:r>
                      <a:r>
                        <a:rPr lang="en-AU" sz="1600" b="1" baseline="0" dirty="0"/>
                        <a:t>, </a:t>
                      </a:r>
                    </a:p>
                    <a:p>
                      <a:r>
                        <a:rPr lang="en-AU" sz="1600" b="1" baseline="0" dirty="0"/>
                        <a:t>CRUMBING</a:t>
                      </a:r>
                      <a:endParaRPr lang="en-AU" sz="1600" b="1" dirty="0"/>
                    </a:p>
                    <a:p>
                      <a:r>
                        <a:rPr lang="en-AU" sz="1600" b="1" dirty="0"/>
                        <a:t>FIELD</a:t>
                      </a:r>
                      <a:r>
                        <a:rPr lang="en-AU" sz="1600" b="1" baseline="0" dirty="0"/>
                        <a:t> &amp; GOAL</a:t>
                      </a:r>
                      <a:r>
                        <a:rPr lang="en-AU" sz="1600" b="1" dirty="0"/>
                        <a:t> </a:t>
                      </a:r>
                      <a:r>
                        <a:rPr lang="en-AU" sz="1600" b="1" baseline="0" dirty="0"/>
                        <a:t>KICKING, </a:t>
                      </a:r>
                    </a:p>
                    <a:p>
                      <a:r>
                        <a:rPr lang="en-AU" sz="1600" b="1" dirty="0"/>
                        <a:t>CLEAN</a:t>
                      </a:r>
                      <a:r>
                        <a:rPr lang="en-AU" sz="1600" b="1" baseline="0" dirty="0"/>
                        <a:t> HANDS,</a:t>
                      </a:r>
                    </a:p>
                    <a:p>
                      <a:r>
                        <a:rPr lang="en-AU" sz="1600" b="1" baseline="0" dirty="0"/>
                        <a:t>CONTESTED BALL WINNING, </a:t>
                      </a:r>
                    </a:p>
                    <a:p>
                      <a:r>
                        <a:rPr lang="en-AU" sz="1600" b="1" baseline="0" dirty="0"/>
                        <a:t>TACKLING</a:t>
                      </a:r>
                      <a:endParaRPr lang="en-AU" sz="1600" b="1" dirty="0"/>
                    </a:p>
                  </a:txBody>
                  <a:tcPr/>
                </a:tc>
                <a:tc>
                  <a:txBody>
                    <a:bodyPr/>
                    <a:lstStyle/>
                    <a:p>
                      <a:pPr algn="ctr"/>
                      <a:r>
                        <a:rPr lang="en-AU" sz="1600" b="1" dirty="0"/>
                        <a:t>HIGH</a:t>
                      </a:r>
                      <a:r>
                        <a:rPr lang="en-AU" sz="1600" b="1" baseline="0" dirty="0"/>
                        <a:t> VIS</a:t>
                      </a:r>
                    </a:p>
                    <a:p>
                      <a:pPr algn="ctr"/>
                      <a:r>
                        <a:rPr lang="en-AU" sz="1600" b="1" dirty="0"/>
                        <a:t>VOICE, INTENSITY,</a:t>
                      </a:r>
                      <a:r>
                        <a:rPr lang="en-AU" sz="1600" b="1" baseline="0" dirty="0"/>
                        <a:t> SPEED</a:t>
                      </a:r>
                      <a:endParaRPr lang="en-AU" sz="1600" b="1" dirty="0"/>
                    </a:p>
                  </a:txBody>
                  <a:tcPr/>
                </a:tc>
                <a:extLst>
                  <a:ext uri="{0D108BD9-81ED-4DB2-BD59-A6C34878D82A}">
                    <a16:rowId xmlns:a16="http://schemas.microsoft.com/office/drawing/2014/main" val="2634524100"/>
                  </a:ext>
                </a:extLst>
              </a:tr>
              <a:tr h="643159">
                <a:tc>
                  <a:txBody>
                    <a:bodyPr/>
                    <a:lstStyle/>
                    <a:p>
                      <a:r>
                        <a:rPr lang="en-AU" sz="1600" b="1" dirty="0"/>
                        <a:t>MINI</a:t>
                      </a:r>
                      <a:r>
                        <a:rPr lang="en-AU" sz="1600" b="1" baseline="0" dirty="0"/>
                        <a:t> GAMES or ISOLATION TRAINING</a:t>
                      </a:r>
                      <a:endParaRPr lang="en-AU" sz="1600" b="1" dirty="0"/>
                    </a:p>
                  </a:txBody>
                  <a:tcPr/>
                </a:tc>
                <a:tc>
                  <a:txBody>
                    <a:bodyPr/>
                    <a:lstStyle/>
                    <a:p>
                      <a:endParaRPr lang="en-AU" sz="1600" b="1" dirty="0"/>
                    </a:p>
                  </a:txBody>
                  <a:tcPr/>
                </a:tc>
                <a:tc>
                  <a:txBody>
                    <a:bodyPr/>
                    <a:lstStyle/>
                    <a:p>
                      <a:r>
                        <a:rPr lang="en-AU" sz="1600" b="1" dirty="0"/>
                        <a:t>15</a:t>
                      </a:r>
                    </a:p>
                  </a:txBody>
                  <a:tcPr/>
                </a:tc>
                <a:tc>
                  <a:txBody>
                    <a:bodyPr/>
                    <a:lstStyle/>
                    <a:p>
                      <a:r>
                        <a:rPr lang="en-AU" sz="1600" b="1" dirty="0"/>
                        <a:t>ALL</a:t>
                      </a:r>
                    </a:p>
                  </a:txBody>
                  <a:tcPr/>
                </a:tc>
                <a:tc>
                  <a:txBody>
                    <a:bodyPr/>
                    <a:lstStyle/>
                    <a:p>
                      <a:endParaRPr lang="en-AU" sz="1600" b="1" dirty="0"/>
                    </a:p>
                  </a:txBody>
                  <a:tcPr/>
                </a:tc>
                <a:tc>
                  <a:txBody>
                    <a:bodyPr/>
                    <a:lstStyle/>
                    <a:p>
                      <a:endParaRPr lang="en-AU" sz="1600" b="1" dirty="0"/>
                    </a:p>
                  </a:txBody>
                  <a:tcPr/>
                </a:tc>
                <a:extLst>
                  <a:ext uri="{0D108BD9-81ED-4DB2-BD59-A6C34878D82A}">
                    <a16:rowId xmlns:a16="http://schemas.microsoft.com/office/drawing/2014/main" val="4251370159"/>
                  </a:ext>
                </a:extLst>
              </a:tr>
              <a:tr h="372355">
                <a:tc>
                  <a:txBody>
                    <a:bodyPr/>
                    <a:lstStyle/>
                    <a:p>
                      <a:r>
                        <a:rPr lang="en-AU" sz="1600" b="1" dirty="0"/>
                        <a:t>TOTAL TIME</a:t>
                      </a:r>
                    </a:p>
                  </a:txBody>
                  <a:tcPr/>
                </a:tc>
                <a:tc>
                  <a:txBody>
                    <a:bodyPr/>
                    <a:lstStyle/>
                    <a:p>
                      <a:endParaRPr lang="en-AU" sz="1600" b="1" dirty="0"/>
                    </a:p>
                  </a:txBody>
                  <a:tcPr/>
                </a:tc>
                <a:tc>
                  <a:txBody>
                    <a:bodyPr/>
                    <a:lstStyle/>
                    <a:p>
                      <a:r>
                        <a:rPr lang="en-AU" sz="1600" b="1" dirty="0"/>
                        <a:t>80 - </a:t>
                      </a:r>
                      <a:r>
                        <a:rPr lang="en-AU" sz="1600" b="1" dirty="0">
                          <a:solidFill>
                            <a:srgbClr val="FF0000"/>
                          </a:solidFill>
                        </a:rPr>
                        <a:t>100</a:t>
                      </a:r>
                    </a:p>
                  </a:txBody>
                  <a:tcPr/>
                </a:tc>
                <a:tc>
                  <a:txBody>
                    <a:bodyPr/>
                    <a:lstStyle/>
                    <a:p>
                      <a:endParaRPr lang="en-AU" sz="1600" b="1" dirty="0"/>
                    </a:p>
                  </a:txBody>
                  <a:tcPr/>
                </a:tc>
                <a:tc>
                  <a:txBody>
                    <a:bodyPr/>
                    <a:lstStyle/>
                    <a:p>
                      <a:endParaRPr lang="en-AU" sz="1600" b="1" dirty="0"/>
                    </a:p>
                  </a:txBody>
                  <a:tcPr/>
                </a:tc>
                <a:tc>
                  <a:txBody>
                    <a:bodyPr/>
                    <a:lstStyle/>
                    <a:p>
                      <a:endParaRPr lang="en-AU" sz="1600" b="1" dirty="0"/>
                    </a:p>
                  </a:txBody>
                  <a:tcPr/>
                </a:tc>
                <a:extLst>
                  <a:ext uri="{0D108BD9-81ED-4DB2-BD59-A6C34878D82A}">
                    <a16:rowId xmlns:a16="http://schemas.microsoft.com/office/drawing/2014/main" val="1001444911"/>
                  </a:ext>
                </a:extLst>
              </a:tr>
            </a:tbl>
          </a:graphicData>
        </a:graphic>
      </p:graphicFrame>
      <p:sp>
        <p:nvSpPr>
          <p:cNvPr id="4" name="Oval 3"/>
          <p:cNvSpPr/>
          <p:nvPr/>
        </p:nvSpPr>
        <p:spPr>
          <a:xfrm>
            <a:off x="52416" y="2697972"/>
            <a:ext cx="11887200" cy="768791"/>
          </a:xfrm>
          <a:prstGeom prst="ellipse">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39318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447" y="405346"/>
            <a:ext cx="6848409" cy="1327659"/>
          </a:xfrm>
        </p:spPr>
        <p:txBody>
          <a:bodyPr/>
          <a:lstStyle/>
          <a:p>
            <a:r>
              <a:rPr lang="en-AU" b="1" dirty="0" smtClean="0"/>
              <a:t>ARMY </a:t>
            </a:r>
            <a:r>
              <a:rPr lang="en-AU" b="1" dirty="0"/>
              <a:t>WOMEN’S </a:t>
            </a:r>
            <a:br>
              <a:rPr lang="en-AU" b="1" dirty="0"/>
            </a:br>
            <a:r>
              <a:rPr lang="en-AU" b="1" dirty="0"/>
              <a:t>2020 WARM UP</a:t>
            </a:r>
          </a:p>
        </p:txBody>
      </p:sp>
      <p:graphicFrame>
        <p:nvGraphicFramePr>
          <p:cNvPr id="6" name="Diagram 5"/>
          <p:cNvGraphicFramePr/>
          <p:nvPr>
            <p:extLst>
              <p:ext uri="{D42A27DB-BD31-4B8C-83A1-F6EECF244321}">
                <p14:modId xmlns:p14="http://schemas.microsoft.com/office/powerpoint/2010/main" val="3645136827"/>
              </p:ext>
            </p:extLst>
          </p:nvPr>
        </p:nvGraphicFramePr>
        <p:xfrm>
          <a:off x="1578700" y="2011680"/>
          <a:ext cx="8383905" cy="4206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49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987" y="730624"/>
            <a:ext cx="6024153" cy="1400530"/>
          </a:xfrm>
        </p:spPr>
        <p:txBody>
          <a:bodyPr/>
          <a:lstStyle/>
          <a:p>
            <a:pPr algn="ctr"/>
            <a:r>
              <a:rPr lang="en-AU" dirty="0"/>
              <a:t>Activation – 5 Min</a:t>
            </a:r>
          </a:p>
        </p:txBody>
      </p:sp>
      <p:sp>
        <p:nvSpPr>
          <p:cNvPr id="3" name="Text Placeholder 2"/>
          <p:cNvSpPr>
            <a:spLocks noGrp="1"/>
          </p:cNvSpPr>
          <p:nvPr>
            <p:ph type="body" idx="1"/>
          </p:nvPr>
        </p:nvSpPr>
        <p:spPr>
          <a:xfrm>
            <a:off x="652463" y="1775750"/>
            <a:ext cx="2946866" cy="576262"/>
          </a:xfrm>
        </p:spPr>
        <p:txBody>
          <a:bodyPr/>
          <a:lstStyle/>
          <a:p>
            <a:pPr algn="ctr"/>
            <a:r>
              <a:rPr lang="en-AU" dirty="0"/>
              <a:t>Summary</a:t>
            </a:r>
          </a:p>
        </p:txBody>
      </p:sp>
      <p:sp>
        <p:nvSpPr>
          <p:cNvPr id="4" name="Text Placeholder 3"/>
          <p:cNvSpPr>
            <a:spLocks noGrp="1"/>
          </p:cNvSpPr>
          <p:nvPr>
            <p:ph type="body" sz="half" idx="15"/>
          </p:nvPr>
        </p:nvSpPr>
        <p:spPr>
          <a:xfrm>
            <a:off x="134471" y="2396873"/>
            <a:ext cx="3566062" cy="2776018"/>
          </a:xfrm>
        </p:spPr>
        <p:txBody>
          <a:bodyPr>
            <a:noAutofit/>
          </a:bodyPr>
          <a:lstStyle/>
          <a:p>
            <a:r>
              <a:rPr lang="en-AU" dirty="0"/>
              <a:t>This is designed to activate and attune the brain to send signals to muscle groups, telling the body that we are about to work. A Series of push and hold actions are required and are concentrated on the lower part of the body including glutes and hips. This combined with stretching and range of movement actions help towards the prevention of injury to large muscle and tendon groups.  Activation should take no more than 5 min to achieve.</a:t>
            </a:r>
          </a:p>
        </p:txBody>
      </p:sp>
      <p:graphicFrame>
        <p:nvGraphicFramePr>
          <p:cNvPr id="11" name="Table 10"/>
          <p:cNvGraphicFramePr>
            <a:graphicFrameLocks noGrp="1"/>
          </p:cNvGraphicFramePr>
          <p:nvPr>
            <p:extLst>
              <p:ext uri="{D42A27DB-BD31-4B8C-83A1-F6EECF244321}">
                <p14:modId xmlns:p14="http://schemas.microsoft.com/office/powerpoint/2010/main" val="417512158"/>
              </p:ext>
            </p:extLst>
          </p:nvPr>
        </p:nvGraphicFramePr>
        <p:xfrm>
          <a:off x="3931524" y="4761107"/>
          <a:ext cx="2789220" cy="1897832"/>
        </p:xfrm>
        <a:graphic>
          <a:graphicData uri="http://schemas.openxmlformats.org/drawingml/2006/table">
            <a:tbl>
              <a:tblPr>
                <a:tableStyleId>{5C22544A-7EE6-4342-B048-85BDC9FD1C3A}</a:tableStyleId>
              </a:tblPr>
              <a:tblGrid>
                <a:gridCol w="2789220">
                  <a:extLst>
                    <a:ext uri="{9D8B030D-6E8A-4147-A177-3AD203B41FA5}">
                      <a16:colId xmlns:a16="http://schemas.microsoft.com/office/drawing/2014/main" val="3096026944"/>
                    </a:ext>
                  </a:extLst>
                </a:gridCol>
              </a:tblGrid>
              <a:tr h="368511">
                <a:tc>
                  <a:txBody>
                    <a:bodyPr/>
                    <a:lstStyle/>
                    <a:p>
                      <a:pPr algn="l" fontAlgn="b"/>
                      <a:r>
                        <a:rPr lang="en-AU" sz="1000" u="none" strike="noStrike" dirty="0">
                          <a:effectLst/>
                        </a:rPr>
                        <a:t>Crab walk - feet face forward (train </a:t>
                      </a:r>
                      <a:r>
                        <a:rPr lang="en-AU" sz="1000" u="none" strike="noStrike" dirty="0" smtClean="0">
                          <a:effectLst/>
                        </a:rPr>
                        <a:t>tracks</a:t>
                      </a:r>
                      <a:r>
                        <a:rPr lang="en-AU" sz="1000" u="none" strike="noStrike" dirty="0">
                          <a:effectLst/>
                        </a:rPr>
                        <a:t>)</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6623005"/>
                  </a:ext>
                </a:extLst>
              </a:tr>
              <a:tr h="211894">
                <a:tc>
                  <a:txBody>
                    <a:bodyPr/>
                    <a:lstStyle/>
                    <a:p>
                      <a:pPr algn="l" fontAlgn="b"/>
                      <a:r>
                        <a:rPr lang="en-AU" sz="1000" u="none" strike="noStrike" dirty="0">
                          <a:effectLst/>
                        </a:rPr>
                        <a:t>Wide to sh. Width</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0015783"/>
                  </a:ext>
                </a:extLst>
              </a:tr>
              <a:tr h="368511">
                <a:tc>
                  <a:txBody>
                    <a:bodyPr/>
                    <a:lstStyle/>
                    <a:p>
                      <a:pPr algn="l" fontAlgn="b"/>
                      <a:r>
                        <a:rPr lang="en-AU" sz="1000" u="none" strike="noStrike" dirty="0">
                          <a:effectLst/>
                        </a:rPr>
                        <a:t>Supine bridge - double leg feet together</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04457904"/>
                  </a:ext>
                </a:extLst>
              </a:tr>
              <a:tr h="211894">
                <a:tc>
                  <a:txBody>
                    <a:bodyPr/>
                    <a:lstStyle/>
                    <a:p>
                      <a:pPr algn="l" fontAlgn="b"/>
                      <a:r>
                        <a:rPr lang="en-AU" sz="1000" u="none" strike="noStrike" dirty="0">
                          <a:effectLst/>
                        </a:rPr>
                        <a:t>Single leg, keep hips high</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02914831"/>
                  </a:ext>
                </a:extLst>
              </a:tr>
              <a:tr h="368511">
                <a:tc>
                  <a:txBody>
                    <a:bodyPr/>
                    <a:lstStyle/>
                    <a:p>
                      <a:pPr algn="l" fontAlgn="b"/>
                      <a:r>
                        <a:rPr lang="en-AU" sz="1000" u="none" strike="noStrike" dirty="0">
                          <a:effectLst/>
                        </a:rPr>
                        <a:t>Band Squat - above knee, keep knees out </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48342028"/>
                  </a:ext>
                </a:extLst>
              </a:tr>
              <a:tr h="368511">
                <a:tc>
                  <a:txBody>
                    <a:bodyPr/>
                    <a:lstStyle/>
                    <a:p>
                      <a:pPr algn="l" fontAlgn="b"/>
                      <a:r>
                        <a:rPr lang="en-AU" sz="1000" u="none" strike="noStrike" dirty="0">
                          <a:effectLst/>
                        </a:rPr>
                        <a:t>Knee raise - fast contraction, slight pause</a:t>
                      </a:r>
                      <a:endParaRPr lang="en-AU" sz="1000" b="0" i="1"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29232348"/>
                  </a:ext>
                </a:extLst>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524" y="2311885"/>
            <a:ext cx="2774841" cy="2447367"/>
          </a:xfrm>
          <a:prstGeom prst="rect">
            <a:avLst/>
          </a:prstGeom>
        </p:spPr>
      </p:pic>
      <p:sp>
        <p:nvSpPr>
          <p:cNvPr id="14" name="Rectangle 13"/>
          <p:cNvSpPr/>
          <p:nvPr/>
        </p:nvSpPr>
        <p:spPr>
          <a:xfrm>
            <a:off x="3931524" y="1948758"/>
            <a:ext cx="2608406" cy="646331"/>
          </a:xfrm>
          <a:prstGeom prst="rect">
            <a:avLst/>
          </a:prstGeom>
        </p:spPr>
        <p:txBody>
          <a:bodyPr wrap="none">
            <a:spAutoFit/>
          </a:bodyPr>
          <a:lstStyle/>
          <a:p>
            <a:pPr algn="ctr"/>
            <a:r>
              <a:rPr lang="en-AU" b="1" dirty="0">
                <a:latin typeface="Arial" panose="020B0604020202020204" pitchFamily="34" charset="0"/>
              </a:rPr>
              <a:t>Do x 10 each bilateral </a:t>
            </a:r>
          </a:p>
          <a:p>
            <a:pPr algn="ctr"/>
            <a:endParaRPr lang="en-AU"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676" y="4529059"/>
            <a:ext cx="2060928" cy="2126359"/>
          </a:xfrm>
          <a:prstGeom prst="rect">
            <a:avLst/>
          </a:prstGeom>
        </p:spPr>
      </p:pic>
      <p:sp>
        <p:nvSpPr>
          <p:cNvPr id="17" name="Rectangle 16"/>
          <p:cNvSpPr/>
          <p:nvPr/>
        </p:nvSpPr>
        <p:spPr>
          <a:xfrm>
            <a:off x="7007467" y="4159727"/>
            <a:ext cx="3264293" cy="369332"/>
          </a:xfrm>
          <a:prstGeom prst="rect">
            <a:avLst/>
          </a:prstGeom>
        </p:spPr>
        <p:txBody>
          <a:bodyPr wrap="square">
            <a:spAutoFit/>
          </a:bodyPr>
          <a:lstStyle/>
          <a:p>
            <a:r>
              <a:rPr lang="en-AU" b="1" dirty="0">
                <a:latin typeface="Droid Sans"/>
              </a:rPr>
              <a:t>Reverse lunge x 5 Bilateral</a:t>
            </a:r>
            <a:endParaRPr lang="en-AU"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144" y="2280121"/>
            <a:ext cx="2555992" cy="1942554"/>
          </a:xfrm>
          <a:prstGeom prst="rect">
            <a:avLst/>
          </a:prstGeom>
        </p:spPr>
      </p:pic>
      <p:sp>
        <p:nvSpPr>
          <p:cNvPr id="19" name="Rectangle 18"/>
          <p:cNvSpPr/>
          <p:nvPr/>
        </p:nvSpPr>
        <p:spPr>
          <a:xfrm>
            <a:off x="7038560" y="1910789"/>
            <a:ext cx="4070345" cy="369332"/>
          </a:xfrm>
          <a:prstGeom prst="rect">
            <a:avLst/>
          </a:prstGeom>
        </p:spPr>
        <p:txBody>
          <a:bodyPr wrap="none">
            <a:spAutoFit/>
          </a:bodyPr>
          <a:lstStyle/>
          <a:p>
            <a:r>
              <a:rPr lang="en-AU" b="1" dirty="0">
                <a:latin typeface="Droid Sans"/>
              </a:rPr>
              <a:t>Step-up with a knee-up x 5 Bilateral</a:t>
            </a:r>
            <a:endParaRPr lang="en-AU" dirty="0"/>
          </a:p>
        </p:txBody>
      </p:sp>
    </p:spTree>
    <p:extLst>
      <p:ext uri="{BB962C8B-B14F-4D97-AF65-F5344CB8AC3E}">
        <p14:creationId xmlns:p14="http://schemas.microsoft.com/office/powerpoint/2010/main" val="242635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14"/>
            <a:ext cx="7914640" cy="1400530"/>
          </a:xfrm>
        </p:spPr>
        <p:txBody>
          <a:bodyPr/>
          <a:lstStyle/>
          <a:p>
            <a:pPr algn="ctr"/>
            <a:r>
              <a:rPr lang="en-AU" dirty="0"/>
              <a:t>Fundamental Movements </a:t>
            </a:r>
            <a:br>
              <a:rPr lang="en-AU" dirty="0"/>
            </a:br>
            <a:r>
              <a:rPr lang="en-AU" dirty="0"/>
              <a:t>5 Min</a:t>
            </a:r>
          </a:p>
        </p:txBody>
      </p:sp>
      <p:sp>
        <p:nvSpPr>
          <p:cNvPr id="46" name="Text Placeholder 3"/>
          <p:cNvSpPr txBox="1">
            <a:spLocks/>
          </p:cNvSpPr>
          <p:nvPr/>
        </p:nvSpPr>
        <p:spPr>
          <a:xfrm>
            <a:off x="134470" y="2396872"/>
            <a:ext cx="4092090" cy="3918128"/>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1600" dirty="0"/>
              <a:t>This is designed to get blood flowing to our major muscle groups prior to stretching. Short and sharp of 1 exercise rotation off a line for 5-6 different range of movement activities.</a:t>
            </a:r>
          </a:p>
          <a:p>
            <a:pPr>
              <a:buFont typeface="Wingdings 3" charset="2"/>
              <a:buAutoNum type="arabicPeriod"/>
            </a:pPr>
            <a:r>
              <a:rPr lang="en-AU" sz="1600" dirty="0"/>
              <a:t>Boots to glutes</a:t>
            </a:r>
          </a:p>
          <a:p>
            <a:pPr>
              <a:buFont typeface="Wingdings 3" charset="2"/>
              <a:buAutoNum type="arabicPeriod"/>
            </a:pPr>
            <a:r>
              <a:rPr lang="en-AU" sz="1600" dirty="0"/>
              <a:t>High knees</a:t>
            </a:r>
          </a:p>
          <a:p>
            <a:pPr>
              <a:buFont typeface="Wingdings 3" charset="2"/>
              <a:buAutoNum type="arabicPeriod"/>
            </a:pPr>
            <a:r>
              <a:rPr lang="en-AU" sz="1600" dirty="0"/>
              <a:t>Walking ground touch</a:t>
            </a:r>
          </a:p>
          <a:p>
            <a:pPr>
              <a:buFont typeface="Wingdings 3" charset="2"/>
              <a:buAutoNum type="arabicPeriod"/>
            </a:pPr>
            <a:r>
              <a:rPr lang="en-AU" sz="1600" dirty="0"/>
              <a:t>Sideways </a:t>
            </a:r>
            <a:r>
              <a:rPr lang="en-AU" sz="1600" dirty="0" smtClean="0"/>
              <a:t>cross </a:t>
            </a:r>
            <a:r>
              <a:rPr lang="en-AU" sz="1600" dirty="0"/>
              <a:t>over</a:t>
            </a:r>
          </a:p>
          <a:p>
            <a:pPr>
              <a:buFont typeface="Wingdings 3" charset="2"/>
              <a:buAutoNum type="arabicPeriod"/>
            </a:pPr>
            <a:r>
              <a:rPr lang="en-AU" sz="1600" dirty="0"/>
              <a:t>Skipping</a:t>
            </a:r>
          </a:p>
          <a:p>
            <a:pPr>
              <a:buFont typeface="Wingdings 3" charset="2"/>
              <a:buAutoNum type="arabicPeriod"/>
            </a:pPr>
            <a:r>
              <a:rPr lang="en-AU" sz="1600" dirty="0"/>
              <a:t>Decel</a:t>
            </a:r>
            <a:r>
              <a:rPr lang="en-AU" sz="1600" dirty="0"/>
              <a:t>-Stop-Jump (2 foot)-</a:t>
            </a:r>
            <a:r>
              <a:rPr lang="en-AU" sz="1600" dirty="0"/>
              <a:t>Acel</a:t>
            </a:r>
            <a:r>
              <a:rPr lang="en-AU" sz="1600" dirty="0"/>
              <a:t> x 2</a:t>
            </a:r>
          </a:p>
          <a:p>
            <a:pPr>
              <a:buFont typeface="Wingdings 3" charset="2"/>
              <a:buAutoNum type="arabicPeriod"/>
            </a:pPr>
            <a:endParaRPr lang="en-AU" dirty="0"/>
          </a:p>
          <a:p>
            <a:pPr>
              <a:buFont typeface="Wingdings 3" charset="2"/>
              <a:buAutoNum type="arabicPeriod"/>
            </a:pPr>
            <a:endParaRPr lang="en-AU" dirty="0"/>
          </a:p>
        </p:txBody>
      </p:sp>
      <p:sp>
        <p:nvSpPr>
          <p:cNvPr id="47" name="Text Placeholder 2"/>
          <p:cNvSpPr txBox="1">
            <a:spLocks/>
          </p:cNvSpPr>
          <p:nvPr/>
        </p:nvSpPr>
        <p:spPr>
          <a:xfrm>
            <a:off x="-150010" y="1978217"/>
            <a:ext cx="2946866"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dirty="0">
                <a:solidFill>
                  <a:schemeClr val="bg1">
                    <a:lumMod val="50000"/>
                    <a:lumOff val="50000"/>
                  </a:schemeClr>
                </a:solidFill>
              </a:rPr>
              <a:t>Summary</a:t>
            </a:r>
          </a:p>
        </p:txBody>
      </p: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584" y="3275435"/>
            <a:ext cx="2131524" cy="480757"/>
          </a:xfrm>
          <a:prstGeom prst="rect">
            <a:avLst/>
          </a:prstGeom>
        </p:spPr>
      </p:pic>
      <p:pic>
        <p:nvPicPr>
          <p:cNvPr id="48" name="Picture 47">
            <a:extLst>
              <a:ext uri="{FF2B5EF4-FFF2-40B4-BE49-F238E27FC236}">
                <a16:creationId xmlns:a16="http://schemas.microsoft.com/office/drawing/2014/main" id="{EAE2767B-1E14-2742-A1D2-2B1D00320B3D}"/>
              </a:ext>
            </a:extLst>
          </p:cNvPr>
          <p:cNvPicPr>
            <a:picLocks noChangeAspect="1"/>
          </p:cNvPicPr>
          <p:nvPr/>
        </p:nvPicPr>
        <p:blipFill>
          <a:blip r:embed="rId3"/>
          <a:stretch>
            <a:fillRect/>
          </a:stretch>
        </p:blipFill>
        <p:spPr>
          <a:xfrm flipH="1">
            <a:off x="6881533" y="2701696"/>
            <a:ext cx="245133" cy="162911"/>
          </a:xfrm>
          <a:prstGeom prst="rect">
            <a:avLst/>
          </a:prstGeom>
        </p:spPr>
      </p:pic>
      <p:pic>
        <p:nvPicPr>
          <p:cNvPr id="70" name="Picture 69">
            <a:extLst>
              <a:ext uri="{FF2B5EF4-FFF2-40B4-BE49-F238E27FC236}">
                <a16:creationId xmlns:a16="http://schemas.microsoft.com/office/drawing/2014/main" id="{DA0247F8-CB48-164C-AFEE-024EEDC33B00}"/>
              </a:ext>
            </a:extLst>
          </p:cNvPr>
          <p:cNvPicPr>
            <a:picLocks noChangeAspect="1"/>
          </p:cNvPicPr>
          <p:nvPr/>
        </p:nvPicPr>
        <p:blipFill>
          <a:blip r:embed="rId4"/>
          <a:stretch>
            <a:fillRect/>
          </a:stretch>
        </p:blipFill>
        <p:spPr>
          <a:xfrm>
            <a:off x="6555197" y="2960183"/>
            <a:ext cx="210637" cy="136773"/>
          </a:xfrm>
          <a:prstGeom prst="rect">
            <a:avLst/>
          </a:prstGeom>
        </p:spPr>
      </p:pic>
      <p:pic>
        <p:nvPicPr>
          <p:cNvPr id="71" name="Picture 70">
            <a:extLst>
              <a:ext uri="{FF2B5EF4-FFF2-40B4-BE49-F238E27FC236}">
                <a16:creationId xmlns:a16="http://schemas.microsoft.com/office/drawing/2014/main" id="{D9EA1D90-EC45-8246-A9E5-0963B6F9D8EC}"/>
              </a:ext>
            </a:extLst>
          </p:cNvPr>
          <p:cNvPicPr>
            <a:picLocks noChangeAspect="1"/>
          </p:cNvPicPr>
          <p:nvPr/>
        </p:nvPicPr>
        <p:blipFill>
          <a:blip r:embed="rId5"/>
          <a:stretch>
            <a:fillRect/>
          </a:stretch>
        </p:blipFill>
        <p:spPr>
          <a:xfrm flipH="1">
            <a:off x="7236699" y="2941424"/>
            <a:ext cx="216496" cy="155533"/>
          </a:xfrm>
          <a:prstGeom prst="rect">
            <a:avLst/>
          </a:prstGeom>
        </p:spPr>
      </p:pic>
      <p:pic>
        <p:nvPicPr>
          <p:cNvPr id="74" name="Picture 73">
            <a:extLst>
              <a:ext uri="{FF2B5EF4-FFF2-40B4-BE49-F238E27FC236}">
                <a16:creationId xmlns:a16="http://schemas.microsoft.com/office/drawing/2014/main" id="{D9EA1D90-EC45-8246-A9E5-0963B6F9D8EC}"/>
              </a:ext>
            </a:extLst>
          </p:cNvPr>
          <p:cNvPicPr>
            <a:picLocks noChangeAspect="1"/>
          </p:cNvPicPr>
          <p:nvPr/>
        </p:nvPicPr>
        <p:blipFill>
          <a:blip r:embed="rId5"/>
          <a:stretch>
            <a:fillRect/>
          </a:stretch>
        </p:blipFill>
        <p:spPr>
          <a:xfrm flipH="1">
            <a:off x="6895851" y="5157955"/>
            <a:ext cx="216496" cy="155533"/>
          </a:xfrm>
          <a:prstGeom prst="rect">
            <a:avLst/>
          </a:prstGeom>
        </p:spPr>
      </p:pic>
      <p:pic>
        <p:nvPicPr>
          <p:cNvPr id="75" name="Picture 74">
            <a:extLst>
              <a:ext uri="{FF2B5EF4-FFF2-40B4-BE49-F238E27FC236}">
                <a16:creationId xmlns:a16="http://schemas.microsoft.com/office/drawing/2014/main" id="{DA0247F8-CB48-164C-AFEE-024EEDC33B00}"/>
              </a:ext>
            </a:extLst>
          </p:cNvPr>
          <p:cNvPicPr>
            <a:picLocks noChangeAspect="1"/>
          </p:cNvPicPr>
          <p:nvPr/>
        </p:nvPicPr>
        <p:blipFill>
          <a:blip r:embed="rId4"/>
          <a:stretch>
            <a:fillRect/>
          </a:stretch>
        </p:blipFill>
        <p:spPr>
          <a:xfrm>
            <a:off x="6901709" y="6178227"/>
            <a:ext cx="210637" cy="136773"/>
          </a:xfrm>
          <a:prstGeom prst="rect">
            <a:avLst/>
          </a:prstGeom>
        </p:spPr>
      </p:pic>
      <p:sp>
        <p:nvSpPr>
          <p:cNvPr id="92" name="Curved Up Arrow 91"/>
          <p:cNvSpPr/>
          <p:nvPr/>
        </p:nvSpPr>
        <p:spPr>
          <a:xfrm>
            <a:off x="6996555" y="6319883"/>
            <a:ext cx="915827" cy="263252"/>
          </a:xfrm>
          <a:prstGeom prst="curvedUpArrow">
            <a:avLst>
              <a:gd name="adj1" fmla="val 25000"/>
              <a:gd name="adj2" fmla="val 118846"/>
              <a:gd name="adj3" fmla="val 25000"/>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78" name="Multiply 77"/>
          <p:cNvSpPr/>
          <p:nvPr/>
        </p:nvSpPr>
        <p:spPr>
          <a:xfrm>
            <a:off x="6895967" y="2533438"/>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Multiply 78"/>
          <p:cNvSpPr/>
          <p:nvPr/>
        </p:nvSpPr>
        <p:spPr>
          <a:xfrm>
            <a:off x="6895967" y="4572943"/>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0" name="Multiply 79"/>
          <p:cNvSpPr/>
          <p:nvPr/>
        </p:nvSpPr>
        <p:spPr>
          <a:xfrm>
            <a:off x="6895967" y="2264815"/>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 name="Multiply 80"/>
          <p:cNvSpPr/>
          <p:nvPr/>
        </p:nvSpPr>
        <p:spPr>
          <a:xfrm>
            <a:off x="6869972" y="5618435"/>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Multiply 81"/>
          <p:cNvSpPr/>
          <p:nvPr/>
        </p:nvSpPr>
        <p:spPr>
          <a:xfrm>
            <a:off x="6895967" y="3610527"/>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4" name="Straight Arrow Connector 83"/>
          <p:cNvCxnSpPr/>
          <p:nvPr/>
        </p:nvCxnSpPr>
        <p:spPr>
          <a:xfrm>
            <a:off x="6761728" y="3752417"/>
            <a:ext cx="0" cy="1866018"/>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Multiply 84"/>
          <p:cNvSpPr/>
          <p:nvPr/>
        </p:nvSpPr>
        <p:spPr>
          <a:xfrm>
            <a:off x="7692556" y="5106653"/>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Multiply 85"/>
          <p:cNvSpPr/>
          <p:nvPr/>
        </p:nvSpPr>
        <p:spPr>
          <a:xfrm>
            <a:off x="7692556" y="5987741"/>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Multiply 86"/>
          <p:cNvSpPr/>
          <p:nvPr/>
        </p:nvSpPr>
        <p:spPr>
          <a:xfrm>
            <a:off x="7732439" y="3901836"/>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8" name="Multiply 87"/>
          <p:cNvSpPr/>
          <p:nvPr/>
        </p:nvSpPr>
        <p:spPr>
          <a:xfrm>
            <a:off x="7732439" y="2786673"/>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94" name="Straight Arrow Connector 93"/>
          <p:cNvCxnSpPr/>
          <p:nvPr/>
        </p:nvCxnSpPr>
        <p:spPr>
          <a:xfrm flipV="1">
            <a:off x="8132350" y="2793231"/>
            <a:ext cx="0" cy="3194510"/>
          </a:xfrm>
          <a:prstGeom prst="straightConnector1">
            <a:avLst/>
          </a:prstGeom>
          <a:ln w="254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Curved Up Arrow 94"/>
          <p:cNvSpPr/>
          <p:nvPr/>
        </p:nvSpPr>
        <p:spPr>
          <a:xfrm rot="12732447">
            <a:off x="7335232" y="2194015"/>
            <a:ext cx="915827" cy="278021"/>
          </a:xfrm>
          <a:prstGeom prst="curvedUpArrow">
            <a:avLst>
              <a:gd name="adj1" fmla="val 25000"/>
              <a:gd name="adj2" fmla="val 92619"/>
              <a:gd name="adj3" fmla="val 56761"/>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426859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14"/>
            <a:ext cx="7914640" cy="1400530"/>
          </a:xfrm>
        </p:spPr>
        <p:txBody>
          <a:bodyPr/>
          <a:lstStyle/>
          <a:p>
            <a:pPr algn="ctr"/>
            <a:r>
              <a:rPr lang="en-AU" dirty="0"/>
              <a:t>Stretching</a:t>
            </a:r>
            <a:br>
              <a:rPr lang="en-AU" dirty="0"/>
            </a:br>
            <a:r>
              <a:rPr lang="en-AU" dirty="0"/>
              <a:t>5 Min</a:t>
            </a:r>
          </a:p>
        </p:txBody>
      </p:sp>
      <p:sp>
        <p:nvSpPr>
          <p:cNvPr id="46" name="Text Placeholder 3"/>
          <p:cNvSpPr txBox="1">
            <a:spLocks/>
          </p:cNvSpPr>
          <p:nvPr/>
        </p:nvSpPr>
        <p:spPr>
          <a:xfrm>
            <a:off x="4127350" y="3199512"/>
            <a:ext cx="4092090" cy="3363847"/>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1600" dirty="0"/>
              <a:t>Stretch all main muscle groups work from bottom to top. To include open shut gate, lay on stomach scorpions and lay on back hip rotations. Finish on 5-10 x leg swings on each leg</a:t>
            </a:r>
          </a:p>
          <a:p>
            <a:pPr>
              <a:buFont typeface="Wingdings 3" charset="2"/>
              <a:buAutoNum type="arabicPeriod"/>
            </a:pPr>
            <a:endParaRPr lang="en-AU" dirty="0"/>
          </a:p>
        </p:txBody>
      </p:sp>
      <p:sp>
        <p:nvSpPr>
          <p:cNvPr id="47" name="Text Placeholder 2"/>
          <p:cNvSpPr txBox="1">
            <a:spLocks/>
          </p:cNvSpPr>
          <p:nvPr/>
        </p:nvSpPr>
        <p:spPr>
          <a:xfrm>
            <a:off x="4361030" y="2323657"/>
            <a:ext cx="2946866"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dirty="0">
                <a:solidFill>
                  <a:schemeClr val="bg1">
                    <a:lumMod val="50000"/>
                    <a:lumOff val="50000"/>
                  </a:schemeClr>
                </a:solidFill>
              </a:rPr>
              <a:t>Summary</a:t>
            </a:r>
          </a:p>
        </p:txBody>
      </p:sp>
    </p:spTree>
    <p:extLst>
      <p:ext uri="{BB962C8B-B14F-4D97-AF65-F5344CB8AC3E}">
        <p14:creationId xmlns:p14="http://schemas.microsoft.com/office/powerpoint/2010/main" val="350027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14"/>
            <a:ext cx="7914640" cy="1400530"/>
          </a:xfrm>
        </p:spPr>
        <p:txBody>
          <a:bodyPr/>
          <a:lstStyle/>
          <a:p>
            <a:pPr algn="ctr"/>
            <a:r>
              <a:rPr lang="en-AU" dirty="0"/>
              <a:t>Agility &amp; Fast Feet</a:t>
            </a:r>
            <a:br>
              <a:rPr lang="en-AU" dirty="0"/>
            </a:br>
            <a:r>
              <a:rPr lang="en-AU" dirty="0"/>
              <a:t>5 Min</a:t>
            </a:r>
          </a:p>
        </p:txBody>
      </p:sp>
      <p:sp>
        <p:nvSpPr>
          <p:cNvPr id="46" name="Text Placeholder 3"/>
          <p:cNvSpPr txBox="1">
            <a:spLocks/>
          </p:cNvSpPr>
          <p:nvPr/>
        </p:nvSpPr>
        <p:spPr>
          <a:xfrm>
            <a:off x="124163" y="2272954"/>
            <a:ext cx="4092090" cy="4463125"/>
          </a:xfrm>
          <a:prstGeom prst="rect">
            <a:avLst/>
          </a:prstGeom>
        </p:spPr>
        <p:txBody>
          <a:bodyPr>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AU" sz="1200" dirty="0"/>
              <a:t>This is designed to switch the brain on with reaction to commands and also to get our feet working quickly and further prepare our AC Joints that support the lower part of the body during agility movements. </a:t>
            </a:r>
          </a:p>
          <a:p>
            <a:pPr>
              <a:buFont typeface="Wingdings 3" charset="2"/>
              <a:buAutoNum type="arabicPeriod"/>
            </a:pPr>
            <a:r>
              <a:rPr lang="en-AU" sz="1200" dirty="0"/>
              <a:t>Players start behind the yellow cone</a:t>
            </a:r>
          </a:p>
          <a:p>
            <a:pPr>
              <a:buFont typeface="Wingdings 3" charset="2"/>
              <a:buAutoNum type="arabicPeriod"/>
            </a:pPr>
            <a:r>
              <a:rPr lang="en-AU" sz="1200" dirty="0"/>
              <a:t>Command a series of coloured cones that a player must move on the inside utilising fast feet prior to moving to </a:t>
            </a:r>
            <a:r>
              <a:rPr lang="en-AU" sz="1200" dirty="0"/>
              <a:t>decel</a:t>
            </a:r>
            <a:r>
              <a:rPr lang="en-AU" sz="1200" dirty="0"/>
              <a:t> at the agility pole to guard the mark</a:t>
            </a:r>
          </a:p>
          <a:p>
            <a:pPr>
              <a:buFont typeface="Wingdings 3" charset="2"/>
              <a:buAutoNum type="arabicPeriod"/>
            </a:pPr>
            <a:r>
              <a:rPr lang="en-AU" sz="1200" dirty="0"/>
              <a:t>Player then </a:t>
            </a:r>
            <a:r>
              <a:rPr lang="en-AU" sz="1200" dirty="0"/>
              <a:t>acels</a:t>
            </a:r>
            <a:r>
              <a:rPr lang="en-AU" sz="1200" dirty="0"/>
              <a:t> to the white cone and  reduces to </a:t>
            </a:r>
            <a:r>
              <a:rPr lang="en-AU" sz="1200" dirty="0"/>
              <a:t>decel</a:t>
            </a:r>
            <a:r>
              <a:rPr lang="en-AU" sz="1200" dirty="0"/>
              <a:t> through to the red cone</a:t>
            </a:r>
          </a:p>
          <a:p>
            <a:pPr>
              <a:buFont typeface="Wingdings 3" charset="2"/>
              <a:buAutoNum type="arabicPeriod"/>
            </a:pPr>
            <a:r>
              <a:rPr lang="en-AU" sz="1200" dirty="0"/>
              <a:t>Last couple of run throughs is a complete movement from the yellow cone to the red cone at 100% on the outside of the cones. Players still move via cone combinations, around left or right agility poles at 100%. Simple maths (odds and evens can also be used to control movement directions.</a:t>
            </a:r>
          </a:p>
          <a:p>
            <a:pPr>
              <a:buFont typeface="Wingdings 3" charset="2"/>
              <a:buAutoNum type="arabicPeriod"/>
            </a:pPr>
            <a:endParaRPr lang="en-AU" dirty="0"/>
          </a:p>
        </p:txBody>
      </p:sp>
      <p:sp>
        <p:nvSpPr>
          <p:cNvPr id="47" name="Text Placeholder 2"/>
          <p:cNvSpPr txBox="1">
            <a:spLocks/>
          </p:cNvSpPr>
          <p:nvPr/>
        </p:nvSpPr>
        <p:spPr>
          <a:xfrm>
            <a:off x="333742" y="1900986"/>
            <a:ext cx="2946866"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dirty="0">
                <a:solidFill>
                  <a:schemeClr val="bg1">
                    <a:lumMod val="50000"/>
                    <a:lumOff val="50000"/>
                  </a:schemeClr>
                </a:solidFill>
              </a:rPr>
              <a:t>Summary</a:t>
            </a:r>
          </a:p>
        </p:txBody>
      </p:sp>
      <p:grpSp>
        <p:nvGrpSpPr>
          <p:cNvPr id="3" name="Group 2"/>
          <p:cNvGrpSpPr/>
          <p:nvPr/>
        </p:nvGrpSpPr>
        <p:grpSpPr>
          <a:xfrm>
            <a:off x="5243027" y="2554479"/>
            <a:ext cx="6665579" cy="3497597"/>
            <a:chOff x="5283719" y="2490724"/>
            <a:chExt cx="6665579" cy="3497597"/>
          </a:xfrm>
        </p:grpSpPr>
        <p:grpSp>
          <p:nvGrpSpPr>
            <p:cNvPr id="25" name="Group 24"/>
            <p:cNvGrpSpPr/>
            <p:nvPr/>
          </p:nvGrpSpPr>
          <p:grpSpPr>
            <a:xfrm>
              <a:off x="8068637" y="2497999"/>
              <a:ext cx="1307415" cy="3469242"/>
              <a:chOff x="4690702" y="2456663"/>
              <a:chExt cx="1395913" cy="4116701"/>
            </a:xfrm>
          </p:grpSpPr>
          <p:pic>
            <p:nvPicPr>
              <p:cNvPr id="27" name="Picture 26">
                <a:extLst>
                  <a:ext uri="{FF2B5EF4-FFF2-40B4-BE49-F238E27FC236}">
                    <a16:creationId xmlns:a16="http://schemas.microsoft.com/office/drawing/2014/main" id="{EAE2767B-1E14-2742-A1D2-2B1D00320B3D}"/>
                  </a:ext>
                </a:extLst>
              </p:cNvPr>
              <p:cNvPicPr>
                <a:picLocks noChangeAspect="1"/>
              </p:cNvPicPr>
              <p:nvPr/>
            </p:nvPicPr>
            <p:blipFill>
              <a:blip r:embed="rId2"/>
              <a:stretch>
                <a:fillRect/>
              </a:stretch>
            </p:blipFill>
            <p:spPr>
              <a:xfrm flipH="1">
                <a:off x="5288430" y="2456663"/>
                <a:ext cx="249856" cy="185607"/>
              </a:xfrm>
              <a:prstGeom prst="rect">
                <a:avLst/>
              </a:prstGeom>
            </p:spPr>
          </p:pic>
          <p:pic>
            <p:nvPicPr>
              <p:cNvPr id="28" name="Picture 27">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4955807" y="2751162"/>
                <a:ext cx="214696" cy="155828"/>
              </a:xfrm>
              <a:prstGeom prst="rect">
                <a:avLst/>
              </a:prstGeom>
            </p:spPr>
          </p:pic>
          <p:pic>
            <p:nvPicPr>
              <p:cNvPr id="29" name="Picture 28">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650440" y="2729789"/>
                <a:ext cx="220667" cy="177202"/>
              </a:xfrm>
              <a:prstGeom prst="rect">
                <a:avLst/>
              </a:prstGeom>
            </p:spPr>
          </p:pic>
          <p:pic>
            <p:nvPicPr>
              <p:cNvPr id="30" name="Picture 29">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303024" y="5255122"/>
                <a:ext cx="220667" cy="177202"/>
              </a:xfrm>
              <a:prstGeom prst="rect">
                <a:avLst/>
              </a:prstGeom>
            </p:spPr>
          </p:pic>
          <p:pic>
            <p:nvPicPr>
              <p:cNvPr id="31" name="Picture 30">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5308995" y="6417536"/>
                <a:ext cx="214696" cy="15582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0702" y="3407982"/>
                <a:ext cx="1395913" cy="571016"/>
              </a:xfrm>
              <a:prstGeom prst="rect">
                <a:avLst/>
              </a:prstGeom>
            </p:spPr>
          </p:pic>
        </p:grpSp>
        <p:grpSp>
          <p:nvGrpSpPr>
            <p:cNvPr id="33" name="Group 32"/>
            <p:cNvGrpSpPr/>
            <p:nvPr/>
          </p:nvGrpSpPr>
          <p:grpSpPr>
            <a:xfrm>
              <a:off x="9491191" y="2490724"/>
              <a:ext cx="2458107" cy="3469242"/>
              <a:chOff x="4755317" y="2456663"/>
              <a:chExt cx="2624494" cy="4116701"/>
            </a:xfrm>
          </p:grpSpPr>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5317" y="3416615"/>
                <a:ext cx="1395913" cy="571016"/>
              </a:xfrm>
              <a:prstGeom prst="rect">
                <a:avLst/>
              </a:prstGeom>
            </p:spPr>
          </p:pic>
          <p:pic>
            <p:nvPicPr>
              <p:cNvPr id="35" name="Picture 34">
                <a:extLst>
                  <a:ext uri="{FF2B5EF4-FFF2-40B4-BE49-F238E27FC236}">
                    <a16:creationId xmlns:a16="http://schemas.microsoft.com/office/drawing/2014/main" id="{EAE2767B-1E14-2742-A1D2-2B1D00320B3D}"/>
                  </a:ext>
                </a:extLst>
              </p:cNvPr>
              <p:cNvPicPr>
                <a:picLocks noChangeAspect="1"/>
              </p:cNvPicPr>
              <p:nvPr/>
            </p:nvPicPr>
            <p:blipFill>
              <a:blip r:embed="rId2"/>
              <a:stretch>
                <a:fillRect/>
              </a:stretch>
            </p:blipFill>
            <p:spPr>
              <a:xfrm flipH="1">
                <a:off x="5288430" y="2456663"/>
                <a:ext cx="249856" cy="185607"/>
              </a:xfrm>
              <a:prstGeom prst="rect">
                <a:avLst/>
              </a:prstGeom>
            </p:spPr>
          </p:pic>
          <p:pic>
            <p:nvPicPr>
              <p:cNvPr id="36" name="Picture 35">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4955807" y="2751162"/>
                <a:ext cx="214696" cy="155828"/>
              </a:xfrm>
              <a:prstGeom prst="rect">
                <a:avLst/>
              </a:prstGeom>
            </p:spPr>
          </p:pic>
          <p:pic>
            <p:nvPicPr>
              <p:cNvPr id="37" name="Picture 36">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650440" y="2729789"/>
                <a:ext cx="220667" cy="177202"/>
              </a:xfrm>
              <a:prstGeom prst="rect">
                <a:avLst/>
              </a:prstGeom>
            </p:spPr>
          </p:pic>
          <p:pic>
            <p:nvPicPr>
              <p:cNvPr id="38" name="Picture 37">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303024" y="5255122"/>
                <a:ext cx="220667" cy="177202"/>
              </a:xfrm>
              <a:prstGeom prst="rect">
                <a:avLst/>
              </a:prstGeom>
            </p:spPr>
          </p:pic>
          <p:pic>
            <p:nvPicPr>
              <p:cNvPr id="39" name="Picture 38">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5308995" y="6417536"/>
                <a:ext cx="214696" cy="15582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898" y="3416615"/>
                <a:ext cx="1395913" cy="571016"/>
              </a:xfrm>
              <a:prstGeom prst="rect">
                <a:avLst/>
              </a:prstGeom>
            </p:spPr>
          </p:pic>
        </p:grpSp>
        <p:grpSp>
          <p:nvGrpSpPr>
            <p:cNvPr id="41" name="Group 40"/>
            <p:cNvGrpSpPr/>
            <p:nvPr/>
          </p:nvGrpSpPr>
          <p:grpSpPr>
            <a:xfrm>
              <a:off x="5283719" y="2519079"/>
              <a:ext cx="1307415" cy="3469242"/>
              <a:chOff x="4678712" y="2456663"/>
              <a:chExt cx="1395913" cy="4116701"/>
            </a:xfrm>
          </p:grpSpPr>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712" y="3416568"/>
                <a:ext cx="1395913" cy="571016"/>
              </a:xfrm>
              <a:prstGeom prst="rect">
                <a:avLst/>
              </a:prstGeom>
            </p:spPr>
          </p:pic>
          <p:pic>
            <p:nvPicPr>
              <p:cNvPr id="43" name="Picture 42">
                <a:extLst>
                  <a:ext uri="{FF2B5EF4-FFF2-40B4-BE49-F238E27FC236}">
                    <a16:creationId xmlns:a16="http://schemas.microsoft.com/office/drawing/2014/main" id="{EAE2767B-1E14-2742-A1D2-2B1D00320B3D}"/>
                  </a:ext>
                </a:extLst>
              </p:cNvPr>
              <p:cNvPicPr>
                <a:picLocks noChangeAspect="1"/>
              </p:cNvPicPr>
              <p:nvPr/>
            </p:nvPicPr>
            <p:blipFill>
              <a:blip r:embed="rId2"/>
              <a:stretch>
                <a:fillRect/>
              </a:stretch>
            </p:blipFill>
            <p:spPr>
              <a:xfrm flipH="1">
                <a:off x="5288430" y="2456663"/>
                <a:ext cx="249856" cy="185607"/>
              </a:xfrm>
              <a:prstGeom prst="rect">
                <a:avLst/>
              </a:prstGeom>
            </p:spPr>
          </p:pic>
          <p:pic>
            <p:nvPicPr>
              <p:cNvPr id="44" name="Picture 43">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4955807" y="2751162"/>
                <a:ext cx="214696" cy="155828"/>
              </a:xfrm>
              <a:prstGeom prst="rect">
                <a:avLst/>
              </a:prstGeom>
            </p:spPr>
          </p:pic>
          <p:pic>
            <p:nvPicPr>
              <p:cNvPr id="45" name="Picture 44">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650440" y="2729789"/>
                <a:ext cx="220667" cy="177202"/>
              </a:xfrm>
              <a:prstGeom prst="rect">
                <a:avLst/>
              </a:prstGeom>
            </p:spPr>
          </p:pic>
          <p:pic>
            <p:nvPicPr>
              <p:cNvPr id="49" name="Picture 48">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303024" y="5255122"/>
                <a:ext cx="220667" cy="177202"/>
              </a:xfrm>
              <a:prstGeom prst="rect">
                <a:avLst/>
              </a:prstGeom>
            </p:spPr>
          </p:pic>
          <p:pic>
            <p:nvPicPr>
              <p:cNvPr id="50" name="Picture 49">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5308995" y="6417536"/>
                <a:ext cx="214696" cy="155828"/>
              </a:xfrm>
              <a:prstGeom prst="rect">
                <a:avLst/>
              </a:prstGeom>
            </p:spPr>
          </p:pic>
        </p:grpSp>
        <p:grpSp>
          <p:nvGrpSpPr>
            <p:cNvPr id="51" name="Group 50"/>
            <p:cNvGrpSpPr/>
            <p:nvPr/>
          </p:nvGrpSpPr>
          <p:grpSpPr>
            <a:xfrm>
              <a:off x="6706272" y="2519079"/>
              <a:ext cx="1307415" cy="3469242"/>
              <a:chOff x="4702329" y="2456663"/>
              <a:chExt cx="1395913" cy="4116701"/>
            </a:xfrm>
          </p:grpSpPr>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2329" y="3416568"/>
                <a:ext cx="1395913" cy="571016"/>
              </a:xfrm>
              <a:prstGeom prst="rect">
                <a:avLst/>
              </a:prstGeom>
            </p:spPr>
          </p:pic>
          <p:pic>
            <p:nvPicPr>
              <p:cNvPr id="53" name="Picture 52">
                <a:extLst>
                  <a:ext uri="{FF2B5EF4-FFF2-40B4-BE49-F238E27FC236}">
                    <a16:creationId xmlns:a16="http://schemas.microsoft.com/office/drawing/2014/main" id="{EAE2767B-1E14-2742-A1D2-2B1D00320B3D}"/>
                  </a:ext>
                </a:extLst>
              </p:cNvPr>
              <p:cNvPicPr>
                <a:picLocks noChangeAspect="1"/>
              </p:cNvPicPr>
              <p:nvPr/>
            </p:nvPicPr>
            <p:blipFill>
              <a:blip r:embed="rId2"/>
              <a:stretch>
                <a:fillRect/>
              </a:stretch>
            </p:blipFill>
            <p:spPr>
              <a:xfrm flipH="1">
                <a:off x="5288430" y="2456663"/>
                <a:ext cx="249856" cy="185607"/>
              </a:xfrm>
              <a:prstGeom prst="rect">
                <a:avLst/>
              </a:prstGeom>
            </p:spPr>
          </p:pic>
          <p:pic>
            <p:nvPicPr>
              <p:cNvPr id="54" name="Picture 53">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4955807" y="2751162"/>
                <a:ext cx="214696" cy="155828"/>
              </a:xfrm>
              <a:prstGeom prst="rect">
                <a:avLst/>
              </a:prstGeom>
            </p:spPr>
          </p:pic>
          <p:pic>
            <p:nvPicPr>
              <p:cNvPr id="55" name="Picture 54">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650440" y="2729789"/>
                <a:ext cx="220667" cy="177202"/>
              </a:xfrm>
              <a:prstGeom prst="rect">
                <a:avLst/>
              </a:prstGeom>
            </p:spPr>
          </p:pic>
          <p:pic>
            <p:nvPicPr>
              <p:cNvPr id="56" name="Picture 55">
                <a:extLst>
                  <a:ext uri="{FF2B5EF4-FFF2-40B4-BE49-F238E27FC236}">
                    <a16:creationId xmlns:a16="http://schemas.microsoft.com/office/drawing/2014/main" id="{D9EA1D90-EC45-8246-A9E5-0963B6F9D8EC}"/>
                  </a:ext>
                </a:extLst>
              </p:cNvPr>
              <p:cNvPicPr>
                <a:picLocks noChangeAspect="1"/>
              </p:cNvPicPr>
              <p:nvPr/>
            </p:nvPicPr>
            <p:blipFill>
              <a:blip r:embed="rId4"/>
              <a:stretch>
                <a:fillRect/>
              </a:stretch>
            </p:blipFill>
            <p:spPr>
              <a:xfrm flipH="1">
                <a:off x="5303024" y="5255122"/>
                <a:ext cx="220667" cy="177202"/>
              </a:xfrm>
              <a:prstGeom prst="rect">
                <a:avLst/>
              </a:prstGeom>
            </p:spPr>
          </p:pic>
          <p:pic>
            <p:nvPicPr>
              <p:cNvPr id="57" name="Picture 56">
                <a:extLst>
                  <a:ext uri="{FF2B5EF4-FFF2-40B4-BE49-F238E27FC236}">
                    <a16:creationId xmlns:a16="http://schemas.microsoft.com/office/drawing/2014/main" id="{DA0247F8-CB48-164C-AFEE-024EEDC33B00}"/>
                  </a:ext>
                </a:extLst>
              </p:cNvPr>
              <p:cNvPicPr>
                <a:picLocks noChangeAspect="1"/>
              </p:cNvPicPr>
              <p:nvPr/>
            </p:nvPicPr>
            <p:blipFill>
              <a:blip r:embed="rId3"/>
              <a:stretch>
                <a:fillRect/>
              </a:stretch>
            </p:blipFill>
            <p:spPr>
              <a:xfrm>
                <a:off x="5308995" y="6417536"/>
                <a:ext cx="214696" cy="155828"/>
              </a:xfrm>
              <a:prstGeom prst="rect">
                <a:avLst/>
              </a:prstGeom>
            </p:spPr>
          </p:pic>
        </p:grpSp>
      </p:grpSp>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902" y="3391768"/>
            <a:ext cx="1307415" cy="481209"/>
          </a:xfrm>
          <a:prstGeom prst="rect">
            <a:avLst/>
          </a:prstGeom>
        </p:spPr>
      </p:pic>
      <p:sp>
        <p:nvSpPr>
          <p:cNvPr id="61" name="Multiply 60"/>
          <p:cNvSpPr/>
          <p:nvPr/>
        </p:nvSpPr>
        <p:spPr>
          <a:xfrm>
            <a:off x="4811609" y="3824810"/>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2" name="Multiply 61"/>
          <p:cNvSpPr/>
          <p:nvPr/>
        </p:nvSpPr>
        <p:spPr>
          <a:xfrm>
            <a:off x="5833258" y="2416680"/>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Text Placeholder 2"/>
          <p:cNvSpPr txBox="1">
            <a:spLocks/>
          </p:cNvSpPr>
          <p:nvPr/>
        </p:nvSpPr>
        <p:spPr>
          <a:xfrm>
            <a:off x="6682654" y="2053421"/>
            <a:ext cx="1310778" cy="411226"/>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sz="1400" dirty="0">
                <a:solidFill>
                  <a:schemeClr val="bg1">
                    <a:lumMod val="50000"/>
                    <a:lumOff val="50000"/>
                  </a:schemeClr>
                </a:solidFill>
              </a:rPr>
              <a:t>Eg</a:t>
            </a:r>
            <a:r>
              <a:rPr lang="en-AU" sz="1400" dirty="0">
                <a:solidFill>
                  <a:schemeClr val="bg1">
                    <a:lumMod val="50000"/>
                    <a:lumOff val="50000"/>
                  </a:schemeClr>
                </a:solidFill>
              </a:rPr>
              <a:t>: Activity 2</a:t>
            </a:r>
          </a:p>
        </p:txBody>
      </p:sp>
      <p:sp>
        <p:nvSpPr>
          <p:cNvPr id="67" name="Multiply 66"/>
          <p:cNvSpPr/>
          <p:nvPr/>
        </p:nvSpPr>
        <p:spPr>
          <a:xfrm>
            <a:off x="7274552" y="3764251"/>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Multiply 67"/>
          <p:cNvSpPr/>
          <p:nvPr/>
        </p:nvSpPr>
        <p:spPr>
          <a:xfrm>
            <a:off x="7227609" y="2421206"/>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Multiply 68"/>
          <p:cNvSpPr/>
          <p:nvPr/>
        </p:nvSpPr>
        <p:spPr>
          <a:xfrm>
            <a:off x="8601447" y="2388325"/>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Multiply 71"/>
          <p:cNvSpPr/>
          <p:nvPr/>
        </p:nvSpPr>
        <p:spPr>
          <a:xfrm>
            <a:off x="9970561" y="2367037"/>
            <a:ext cx="201178" cy="166154"/>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3" name="Text Placeholder 2"/>
          <p:cNvSpPr txBox="1">
            <a:spLocks/>
          </p:cNvSpPr>
          <p:nvPr/>
        </p:nvSpPr>
        <p:spPr>
          <a:xfrm>
            <a:off x="5260767" y="2053421"/>
            <a:ext cx="1310778" cy="411226"/>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sz="1400" dirty="0">
                <a:solidFill>
                  <a:schemeClr val="bg1">
                    <a:lumMod val="50000"/>
                    <a:lumOff val="50000"/>
                  </a:schemeClr>
                </a:solidFill>
              </a:rPr>
              <a:t>Eg</a:t>
            </a:r>
            <a:r>
              <a:rPr lang="en-AU" sz="1400" dirty="0">
                <a:solidFill>
                  <a:schemeClr val="bg1">
                    <a:lumMod val="50000"/>
                    <a:lumOff val="50000"/>
                  </a:schemeClr>
                </a:solidFill>
              </a:rPr>
              <a:t>: Activity 1</a:t>
            </a:r>
          </a:p>
        </p:txBody>
      </p:sp>
      <p:sp>
        <p:nvSpPr>
          <p:cNvPr id="76" name="Text Placeholder 2"/>
          <p:cNvSpPr txBox="1">
            <a:spLocks/>
          </p:cNvSpPr>
          <p:nvPr/>
        </p:nvSpPr>
        <p:spPr>
          <a:xfrm>
            <a:off x="8027945" y="2023105"/>
            <a:ext cx="1310778" cy="411226"/>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sz="1400" dirty="0">
                <a:solidFill>
                  <a:schemeClr val="bg1">
                    <a:lumMod val="50000"/>
                    <a:lumOff val="50000"/>
                  </a:schemeClr>
                </a:solidFill>
              </a:rPr>
              <a:t>Eg</a:t>
            </a:r>
            <a:r>
              <a:rPr lang="en-AU" sz="1400" dirty="0">
                <a:solidFill>
                  <a:schemeClr val="bg1">
                    <a:lumMod val="50000"/>
                    <a:lumOff val="50000"/>
                  </a:schemeClr>
                </a:solidFill>
              </a:rPr>
              <a:t>: Activity 3</a:t>
            </a:r>
          </a:p>
        </p:txBody>
      </p:sp>
      <p:sp>
        <p:nvSpPr>
          <p:cNvPr id="77" name="Text Placeholder 2"/>
          <p:cNvSpPr txBox="1">
            <a:spLocks/>
          </p:cNvSpPr>
          <p:nvPr/>
        </p:nvSpPr>
        <p:spPr>
          <a:xfrm>
            <a:off x="9335360" y="2024337"/>
            <a:ext cx="1310778" cy="411226"/>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AU" sz="1400" dirty="0">
                <a:solidFill>
                  <a:schemeClr val="bg1">
                    <a:lumMod val="50000"/>
                    <a:lumOff val="50000"/>
                  </a:schemeClr>
                </a:solidFill>
              </a:rPr>
              <a:t>Eg</a:t>
            </a:r>
            <a:r>
              <a:rPr lang="en-AU" sz="1400" dirty="0">
                <a:solidFill>
                  <a:schemeClr val="bg1">
                    <a:lumMod val="50000"/>
                    <a:lumOff val="50000"/>
                  </a:schemeClr>
                </a:solidFill>
              </a:rPr>
              <a:t>: Activity 4</a:t>
            </a:r>
          </a:p>
        </p:txBody>
      </p:sp>
      <p:cxnSp>
        <p:nvCxnSpPr>
          <p:cNvPr id="83" name="Straight Arrow Connector 82"/>
          <p:cNvCxnSpPr/>
          <p:nvPr/>
        </p:nvCxnSpPr>
        <p:spPr>
          <a:xfrm>
            <a:off x="7428787" y="2743098"/>
            <a:ext cx="152001" cy="119123"/>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45" idx="3"/>
          </p:cNvCxnSpPr>
          <p:nvPr/>
        </p:nvCxnSpPr>
        <p:spPr>
          <a:xfrm flipV="1">
            <a:off x="5814090" y="2887670"/>
            <a:ext cx="339059" cy="28810"/>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919847" y="2980765"/>
            <a:ext cx="1202252" cy="862836"/>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012787" y="4074160"/>
            <a:ext cx="723731" cy="987979"/>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5723188" y="5183916"/>
            <a:ext cx="3662" cy="802500"/>
          </a:xfrm>
          <a:prstGeom prst="straightConnector1">
            <a:avLst/>
          </a:prstGeom>
          <a:ln w="28575">
            <a:solidFill>
              <a:srgbClr val="00B05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7468149" y="2916479"/>
            <a:ext cx="97229" cy="991408"/>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478861" y="3987758"/>
            <a:ext cx="6514" cy="1006990"/>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7499520" y="5133917"/>
            <a:ext cx="10533" cy="881182"/>
          </a:xfrm>
          <a:prstGeom prst="straightConnector1">
            <a:avLst/>
          </a:prstGeom>
          <a:ln w="28575">
            <a:solidFill>
              <a:srgbClr val="00B05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5712921" y="2734797"/>
            <a:ext cx="116675" cy="203558"/>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8858830" y="2649686"/>
            <a:ext cx="391850" cy="206842"/>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Curved Up Arrow 103"/>
          <p:cNvSpPr/>
          <p:nvPr/>
        </p:nvSpPr>
        <p:spPr>
          <a:xfrm rot="21235178">
            <a:off x="9555044" y="2923037"/>
            <a:ext cx="629080" cy="273886"/>
          </a:xfrm>
          <a:prstGeom prst="curvedUpArrow">
            <a:avLst>
              <a:gd name="adj1" fmla="val 25000"/>
              <a:gd name="adj2" fmla="val 92619"/>
              <a:gd name="adj3" fmla="val 54319"/>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05" name="Curved Up Arrow 104"/>
          <p:cNvSpPr/>
          <p:nvPr/>
        </p:nvSpPr>
        <p:spPr>
          <a:xfrm rot="10800000">
            <a:off x="8432926" y="3537081"/>
            <a:ext cx="400382" cy="228305"/>
          </a:xfrm>
          <a:prstGeom prst="curvedUpArrow">
            <a:avLst>
              <a:gd name="adj1" fmla="val 25000"/>
              <a:gd name="adj2" fmla="val 92619"/>
              <a:gd name="adj3" fmla="val 56761"/>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102" name="Straight Arrow Connector 101"/>
          <p:cNvCxnSpPr/>
          <p:nvPr/>
        </p:nvCxnSpPr>
        <p:spPr>
          <a:xfrm flipH="1">
            <a:off x="8601447" y="2916479"/>
            <a:ext cx="624081" cy="715893"/>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8477133" y="3865150"/>
            <a:ext cx="16325" cy="2235930"/>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9503620" y="2601230"/>
            <a:ext cx="437659" cy="277369"/>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Curved Up Arrow 111"/>
          <p:cNvSpPr/>
          <p:nvPr/>
        </p:nvSpPr>
        <p:spPr>
          <a:xfrm rot="458288" flipV="1">
            <a:off x="10088135" y="2709702"/>
            <a:ext cx="629080" cy="225528"/>
          </a:xfrm>
          <a:prstGeom prst="curvedUpArrow">
            <a:avLst>
              <a:gd name="adj1" fmla="val 25000"/>
              <a:gd name="adj2" fmla="val 62167"/>
              <a:gd name="adj3" fmla="val 54319"/>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113" name="Straight Arrow Connector 112"/>
          <p:cNvCxnSpPr/>
          <p:nvPr/>
        </p:nvCxnSpPr>
        <p:spPr>
          <a:xfrm flipH="1">
            <a:off x="9930826" y="3018870"/>
            <a:ext cx="624081" cy="715893"/>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4" name="Curved Up Arrow 113"/>
          <p:cNvSpPr/>
          <p:nvPr/>
        </p:nvSpPr>
        <p:spPr>
          <a:xfrm rot="21235178">
            <a:off x="9955932" y="3815754"/>
            <a:ext cx="984900" cy="231464"/>
          </a:xfrm>
          <a:prstGeom prst="curvedUpArrow">
            <a:avLst>
              <a:gd name="adj1" fmla="val 23635"/>
              <a:gd name="adj2" fmla="val 92619"/>
              <a:gd name="adj3" fmla="val 54319"/>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5" name="Curved Up Arrow 114"/>
          <p:cNvSpPr/>
          <p:nvPr/>
        </p:nvSpPr>
        <p:spPr>
          <a:xfrm rot="21235178" flipV="1">
            <a:off x="10913324" y="3548164"/>
            <a:ext cx="673749" cy="289945"/>
          </a:xfrm>
          <a:prstGeom prst="curvedUpArrow">
            <a:avLst>
              <a:gd name="adj1" fmla="val 23974"/>
              <a:gd name="adj2" fmla="val 92619"/>
              <a:gd name="adj3" fmla="val 32981"/>
            </a:avLst>
          </a:prstGeom>
          <a:solidFill>
            <a:srgbClr val="FF0000"/>
          </a:solid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cxnSp>
        <p:nvCxnSpPr>
          <p:cNvPr id="116" name="Straight Arrow Connector 115"/>
          <p:cNvCxnSpPr/>
          <p:nvPr/>
        </p:nvCxnSpPr>
        <p:spPr>
          <a:xfrm flipH="1">
            <a:off x="10261109" y="3897863"/>
            <a:ext cx="1185156" cy="2088553"/>
          </a:xfrm>
          <a:prstGeom prst="straightConnector1">
            <a:avLst/>
          </a:prstGeom>
          <a:ln w="28575">
            <a:solidFill>
              <a:srgbClr val="FF0000">
                <a:alpha val="98000"/>
              </a:srgb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162800" y="3939050"/>
            <a:ext cx="4941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637878" y="4030490"/>
            <a:ext cx="4941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00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8606" y="2654709"/>
            <a:ext cx="4896465" cy="1107996"/>
          </a:xfrm>
          <a:prstGeom prst="rect">
            <a:avLst/>
          </a:prstGeom>
          <a:noFill/>
        </p:spPr>
        <p:txBody>
          <a:bodyPr wrap="square" rtlCol="0">
            <a:spAutoFit/>
          </a:bodyPr>
          <a:lstStyle/>
          <a:p>
            <a:pPr algn="ctr"/>
            <a:r>
              <a:rPr lang="en-AU" sz="6600" dirty="0" smtClean="0">
                <a:latin typeface="Arial" panose="020B0604020202020204" pitchFamily="34" charset="0"/>
                <a:cs typeface="Arial" panose="020B0604020202020204" pitchFamily="34" charset="0"/>
              </a:rPr>
              <a:t>End</a:t>
            </a:r>
            <a:endParaRPr lang="en-AU"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3653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n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3758</TotalTime>
  <Words>588</Words>
  <Application>Microsoft Office PowerPoint</Application>
  <PresentationFormat>Widescreen</PresentationFormat>
  <Paragraphs>86</Paragraphs>
  <Slides>8</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Calibri</vt:lpstr>
      <vt:lpstr>Calibri Light</vt:lpstr>
      <vt:lpstr>Century Gothic</vt:lpstr>
      <vt:lpstr>Droid Sans</vt:lpstr>
      <vt:lpstr>Wingdings 3</vt:lpstr>
      <vt:lpstr>Main Slide</vt:lpstr>
      <vt:lpstr>2_Custom Design</vt:lpstr>
      <vt:lpstr>Custom Design</vt:lpstr>
      <vt:lpstr>1_Custom Design</vt:lpstr>
      <vt:lpstr>PowerPoint Presentation</vt:lpstr>
      <vt:lpstr>TRAINING FORMAT</vt:lpstr>
      <vt:lpstr>ARMY WOMEN’S  2020 WARM UP</vt:lpstr>
      <vt:lpstr>Activation – 5 Min</vt:lpstr>
      <vt:lpstr>Fundamental Movements  5 Min</vt:lpstr>
      <vt:lpstr>Stretching 5 Min</vt:lpstr>
      <vt:lpstr>Agility &amp; Fast Feet 5 Min</vt:lpstr>
      <vt:lpstr>PowerPoint Presentation</vt:lpstr>
    </vt:vector>
  </TitlesOfParts>
  <Company>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QTAFC</dc:title>
  <dc:creator>Clifton, Chris WO2</dc:creator>
  <cp:lastModifiedBy>Clifton, Chris WO2</cp:lastModifiedBy>
  <cp:revision>139</cp:revision>
  <dcterms:created xsi:type="dcterms:W3CDTF">2019-12-09T00:04:43Z</dcterms:created>
  <dcterms:modified xsi:type="dcterms:W3CDTF">2020-04-16T11:49:51Z</dcterms:modified>
</cp:coreProperties>
</file>