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8E1E9-E6C3-4A87-85ED-5059219BC173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4CAD9-5EA4-45BE-A798-D584474D08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4CAD9-5EA4-45BE-A798-D584474D084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8B71-B0FA-4298-A060-069705EC4B36}" type="datetimeFigureOut">
              <a:rPr lang="en-US" smtClean="0"/>
              <a:pPr/>
              <a:t>8/22/2010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49A7-5813-4424-9BC3-E7D4601725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hn Ortiz\AppData\Local\Microsoft\Windows\Temporary Internet Files\Content.IE5\GKVYH0D1\MP90042771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876490"/>
            <a:ext cx="2057400" cy="18002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377507" y="2057400"/>
            <a:ext cx="3642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 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70722" y="2146757"/>
            <a:ext cx="2539478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</a:t>
            </a:r>
            <a:r>
              <a:rPr lang="en-US" sz="28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2. </a:t>
            </a:r>
            <a:r>
              <a:rPr lang="en-US" sz="2800" b="1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BY COLOR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5911" y="2158425"/>
            <a:ext cx="2590774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</a:t>
            </a:r>
            <a:r>
              <a:rPr lang="en-US" sz="2800" b="1" cap="none" spc="0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1. </a:t>
            </a:r>
            <a:r>
              <a:rPr lang="en-US" sz="2800" b="1" cap="none" spc="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BY FABRIC</a:t>
            </a:r>
            <a:endParaRPr lang="en-US" sz="2800" b="1" cap="none" spc="0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54129" y="2121932"/>
            <a:ext cx="31774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3. </a:t>
            </a:r>
            <a:r>
              <a:rPr lang="en-US" sz="2800" b="1" cap="none" spc="0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BY SOIL LOAD</a:t>
            </a:r>
            <a:endParaRPr lang="en-US" sz="2800" b="1" cap="none" spc="0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2788622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Cottons from Polyester             Whites from Colors	      Light Soil from Heavy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12984" y="1027093"/>
            <a:ext cx="186140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As Easy As</a:t>
            </a:r>
          </a:p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1-2-3</a:t>
            </a: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6" name="Picture 15" descr="image0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04800"/>
            <a:ext cx="1492249" cy="762000"/>
          </a:xfrm>
          <a:prstGeom prst="rect">
            <a:avLst/>
          </a:prstGeom>
        </p:spPr>
      </p:pic>
      <p:pic>
        <p:nvPicPr>
          <p:cNvPr id="17" name="Picture 16" descr="logo jane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24600" y="6019800"/>
            <a:ext cx="2612578" cy="6096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724400" y="6248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Distributed By;</a:t>
            </a:r>
            <a:endParaRPr lang="en-US" dirty="0"/>
          </a:p>
        </p:txBody>
      </p:sp>
      <p:pic>
        <p:nvPicPr>
          <p:cNvPr id="1027" name="Picture 3" descr="C:\Users\John Ortiz\AppData\Local\Microsoft\Windows\Temporary Internet Files\Content.IE5\4QFPP5M0\MP900442239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3245822"/>
            <a:ext cx="1981200" cy="1611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C:\Users\John Ortiz\AppData\Local\Microsoft\Windows\Temporary Internet Files\Content.IE5\PTF90BWF\MP900441151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53200" y="3169622"/>
            <a:ext cx="1600200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" name="TextBox 26"/>
          <p:cNvSpPr txBox="1"/>
          <p:nvPr/>
        </p:nvSpPr>
        <p:spPr>
          <a:xfrm>
            <a:off x="685800" y="501009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Improper sorting will cause </a:t>
            </a:r>
            <a:r>
              <a:rPr lang="en-US" sz="2000" dirty="0" err="1" smtClean="0">
                <a:latin typeface="Book Antiqua" pitchFamily="18" charset="0"/>
              </a:rPr>
              <a:t>redepostion</a:t>
            </a:r>
            <a:r>
              <a:rPr lang="en-US" sz="2000" dirty="0" smtClean="0">
                <a:latin typeface="Book Antiqua" pitchFamily="18" charset="0"/>
              </a:rPr>
              <a:t>, dingy and graying of linen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667000" y="152400"/>
            <a:ext cx="35702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  <a:latin typeface="Book Antiqua" pitchFamily="18" charset="0"/>
              </a:rPr>
              <a:t>SORTING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43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Ortiz</dc:creator>
  <cp:lastModifiedBy>John Ortiz</cp:lastModifiedBy>
  <cp:revision>5</cp:revision>
  <dcterms:created xsi:type="dcterms:W3CDTF">2010-08-22T15:49:58Z</dcterms:created>
  <dcterms:modified xsi:type="dcterms:W3CDTF">2010-08-22T23:57:20Z</dcterms:modified>
</cp:coreProperties>
</file>