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305" r:id="rId4"/>
    <p:sldId id="306" r:id="rId5"/>
    <p:sldId id="297" r:id="rId6"/>
    <p:sldId id="298" r:id="rId7"/>
    <p:sldId id="289" r:id="rId8"/>
    <p:sldId id="296" r:id="rId9"/>
    <p:sldId id="307" r:id="rId10"/>
    <p:sldId id="300" r:id="rId11"/>
    <p:sldId id="301" r:id="rId12"/>
    <p:sldId id="302" r:id="rId13"/>
    <p:sldId id="303" r:id="rId14"/>
    <p:sldId id="308" r:id="rId15"/>
    <p:sldId id="309" r:id="rId16"/>
    <p:sldId id="314" r:id="rId17"/>
    <p:sldId id="310" r:id="rId18"/>
    <p:sldId id="315" r:id="rId19"/>
    <p:sldId id="311" r:id="rId20"/>
    <p:sldId id="316" r:id="rId21"/>
    <p:sldId id="312" r:id="rId22"/>
    <p:sldId id="317" r:id="rId23"/>
    <p:sldId id="313" r:id="rId24"/>
    <p:sldId id="318" r:id="rId25"/>
    <p:sldId id="295" r:id="rId26"/>
    <p:sldId id="304" r:id="rId27"/>
    <p:sldId id="27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107C34-ACC3-440B-972F-765464C712AB}" type="doc">
      <dgm:prSet loTypeId="urn:microsoft.com/office/officeart/2005/8/layout/default" loCatId="list" qsTypeId="urn:microsoft.com/office/officeart/2005/8/quickstyle/simple4" qsCatId="simple" csTypeId="urn:microsoft.com/office/officeart/2005/8/colors/accent2_2" csCatId="accent2" phldr="1"/>
      <dgm:spPr/>
      <dgm:t>
        <a:bodyPr/>
        <a:lstStyle/>
        <a:p>
          <a:endParaRPr lang="en-US"/>
        </a:p>
      </dgm:t>
    </dgm:pt>
    <dgm:pt modelId="{395B4E93-B54E-421E-A4A9-188FEC9B956E}">
      <dgm:prSet phldrT="[Text]"/>
      <dgm:spPr/>
      <dgm:t>
        <a:bodyPr/>
        <a:lstStyle/>
        <a:p>
          <a:r>
            <a:rPr lang="en-US" dirty="0" smtClean="0"/>
            <a:t>Fulfillment is found in Emptiness</a:t>
          </a:r>
          <a:endParaRPr lang="en-US" dirty="0"/>
        </a:p>
      </dgm:t>
    </dgm:pt>
    <dgm:pt modelId="{64175814-BD0C-4FD5-8577-49DD2016E4E7}" type="parTrans" cxnId="{14A2D94E-BFF2-4F9B-A3F6-A9788D4A2CDE}">
      <dgm:prSet/>
      <dgm:spPr/>
      <dgm:t>
        <a:bodyPr/>
        <a:lstStyle/>
        <a:p>
          <a:endParaRPr lang="en-US"/>
        </a:p>
      </dgm:t>
    </dgm:pt>
    <dgm:pt modelId="{A845FFB2-FC2C-4863-BD84-6A1C8DDDDFA4}" type="sibTrans" cxnId="{14A2D94E-BFF2-4F9B-A3F6-A9788D4A2CDE}">
      <dgm:prSet/>
      <dgm:spPr/>
      <dgm:t>
        <a:bodyPr/>
        <a:lstStyle/>
        <a:p>
          <a:endParaRPr lang="en-US"/>
        </a:p>
      </dgm:t>
    </dgm:pt>
    <dgm:pt modelId="{0E82A894-68B0-4908-AD48-0CAC119746CB}" type="pres">
      <dgm:prSet presAssocID="{77107C34-ACC3-440B-972F-765464C712AB}" presName="diagram" presStyleCnt="0">
        <dgm:presLayoutVars>
          <dgm:dir/>
          <dgm:resizeHandles val="exact"/>
        </dgm:presLayoutVars>
      </dgm:prSet>
      <dgm:spPr/>
      <dgm:t>
        <a:bodyPr/>
        <a:lstStyle/>
        <a:p>
          <a:endParaRPr lang="en-US"/>
        </a:p>
      </dgm:t>
    </dgm:pt>
    <dgm:pt modelId="{C7F16418-097E-4CAE-A055-62B894B46A3A}" type="pres">
      <dgm:prSet presAssocID="{395B4E93-B54E-421E-A4A9-188FEC9B956E}" presName="node" presStyleLbl="node1" presStyleIdx="0" presStyleCnt="1" custLinFactNeighborX="-5660" custLinFactNeighborY="-9748">
        <dgm:presLayoutVars>
          <dgm:bulletEnabled val="1"/>
        </dgm:presLayoutVars>
      </dgm:prSet>
      <dgm:spPr/>
      <dgm:t>
        <a:bodyPr/>
        <a:lstStyle/>
        <a:p>
          <a:endParaRPr lang="en-US"/>
        </a:p>
      </dgm:t>
    </dgm:pt>
  </dgm:ptLst>
  <dgm:cxnLst>
    <dgm:cxn modelId="{821AF3C7-E79C-4B2A-B5D1-010E1F2E213E}" type="presOf" srcId="{77107C34-ACC3-440B-972F-765464C712AB}" destId="{0E82A894-68B0-4908-AD48-0CAC119746CB}" srcOrd="0" destOrd="0" presId="urn:microsoft.com/office/officeart/2005/8/layout/default"/>
    <dgm:cxn modelId="{14A2D94E-BFF2-4F9B-A3F6-A9788D4A2CDE}" srcId="{77107C34-ACC3-440B-972F-765464C712AB}" destId="{395B4E93-B54E-421E-A4A9-188FEC9B956E}" srcOrd="0" destOrd="0" parTransId="{64175814-BD0C-4FD5-8577-49DD2016E4E7}" sibTransId="{A845FFB2-FC2C-4863-BD84-6A1C8DDDDFA4}"/>
    <dgm:cxn modelId="{7BABE4D3-4E07-4984-9DE0-6E4D31049379}" type="presOf" srcId="{395B4E93-B54E-421E-A4A9-188FEC9B956E}" destId="{C7F16418-097E-4CAE-A055-62B894B46A3A}" srcOrd="0" destOrd="0" presId="urn:microsoft.com/office/officeart/2005/8/layout/default"/>
    <dgm:cxn modelId="{7A827CE1-1EDC-4922-9534-7EDF3FEC8263}" type="presParOf" srcId="{0E82A894-68B0-4908-AD48-0CAC119746CB}" destId="{C7F16418-097E-4CAE-A055-62B894B46A3A}" srcOrd="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107C34-ACC3-440B-972F-765464C712AB}" type="doc">
      <dgm:prSet loTypeId="urn:microsoft.com/office/officeart/2005/8/layout/default" loCatId="list" qsTypeId="urn:microsoft.com/office/officeart/2005/8/quickstyle/simple4" qsCatId="simple" csTypeId="urn:microsoft.com/office/officeart/2005/8/colors/accent2_2" csCatId="accent2" phldr="1"/>
      <dgm:spPr/>
      <dgm:t>
        <a:bodyPr/>
        <a:lstStyle/>
        <a:p>
          <a:endParaRPr lang="en-US"/>
        </a:p>
      </dgm:t>
    </dgm:pt>
    <dgm:pt modelId="{395B4E93-B54E-421E-A4A9-188FEC9B956E}">
      <dgm:prSet phldrT="[Text]"/>
      <dgm:spPr/>
      <dgm:t>
        <a:bodyPr/>
        <a:lstStyle/>
        <a:p>
          <a:r>
            <a:rPr lang="en-US" dirty="0" smtClean="0"/>
            <a:t>It is wrong to first think about our “rights”</a:t>
          </a:r>
          <a:endParaRPr lang="en-US" dirty="0"/>
        </a:p>
      </dgm:t>
    </dgm:pt>
    <dgm:pt modelId="{64175814-BD0C-4FD5-8577-49DD2016E4E7}" type="parTrans" cxnId="{14A2D94E-BFF2-4F9B-A3F6-A9788D4A2CDE}">
      <dgm:prSet/>
      <dgm:spPr/>
      <dgm:t>
        <a:bodyPr/>
        <a:lstStyle/>
        <a:p>
          <a:endParaRPr lang="en-US"/>
        </a:p>
      </dgm:t>
    </dgm:pt>
    <dgm:pt modelId="{A845FFB2-FC2C-4863-BD84-6A1C8DDDDFA4}" type="sibTrans" cxnId="{14A2D94E-BFF2-4F9B-A3F6-A9788D4A2CDE}">
      <dgm:prSet/>
      <dgm:spPr/>
      <dgm:t>
        <a:bodyPr/>
        <a:lstStyle/>
        <a:p>
          <a:endParaRPr lang="en-US"/>
        </a:p>
      </dgm:t>
    </dgm:pt>
    <dgm:pt modelId="{0E82A894-68B0-4908-AD48-0CAC119746CB}" type="pres">
      <dgm:prSet presAssocID="{77107C34-ACC3-440B-972F-765464C712AB}" presName="diagram" presStyleCnt="0">
        <dgm:presLayoutVars>
          <dgm:dir/>
          <dgm:resizeHandles val="exact"/>
        </dgm:presLayoutVars>
      </dgm:prSet>
      <dgm:spPr/>
      <dgm:t>
        <a:bodyPr/>
        <a:lstStyle/>
        <a:p>
          <a:endParaRPr lang="en-US"/>
        </a:p>
      </dgm:t>
    </dgm:pt>
    <dgm:pt modelId="{C7F16418-097E-4CAE-A055-62B894B46A3A}" type="pres">
      <dgm:prSet presAssocID="{395B4E93-B54E-421E-A4A9-188FEC9B956E}" presName="node" presStyleLbl="node1" presStyleIdx="0" presStyleCnt="1" custLinFactNeighborX="-5660" custLinFactNeighborY="-9748">
        <dgm:presLayoutVars>
          <dgm:bulletEnabled val="1"/>
        </dgm:presLayoutVars>
      </dgm:prSet>
      <dgm:spPr/>
      <dgm:t>
        <a:bodyPr/>
        <a:lstStyle/>
        <a:p>
          <a:endParaRPr lang="en-US"/>
        </a:p>
      </dgm:t>
    </dgm:pt>
  </dgm:ptLst>
  <dgm:cxnLst>
    <dgm:cxn modelId="{14A2D94E-BFF2-4F9B-A3F6-A9788D4A2CDE}" srcId="{77107C34-ACC3-440B-972F-765464C712AB}" destId="{395B4E93-B54E-421E-A4A9-188FEC9B956E}" srcOrd="0" destOrd="0" parTransId="{64175814-BD0C-4FD5-8577-49DD2016E4E7}" sibTransId="{A845FFB2-FC2C-4863-BD84-6A1C8DDDDFA4}"/>
    <dgm:cxn modelId="{79DE4269-1DB5-4C65-BD44-19FC15F28B95}" type="presOf" srcId="{77107C34-ACC3-440B-972F-765464C712AB}" destId="{0E82A894-68B0-4908-AD48-0CAC119746CB}" srcOrd="0" destOrd="0" presId="urn:microsoft.com/office/officeart/2005/8/layout/default"/>
    <dgm:cxn modelId="{E2A1B2A0-93E2-4FF2-9914-53902CC5DD80}" type="presOf" srcId="{395B4E93-B54E-421E-A4A9-188FEC9B956E}" destId="{C7F16418-097E-4CAE-A055-62B894B46A3A}" srcOrd="0" destOrd="0" presId="urn:microsoft.com/office/officeart/2005/8/layout/default"/>
    <dgm:cxn modelId="{EED046F0-D1E6-4AFA-AD33-89965A9F42B0}" type="presParOf" srcId="{0E82A894-68B0-4908-AD48-0CAC119746CB}" destId="{C7F16418-097E-4CAE-A055-62B894B46A3A}" srcOrd="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107C34-ACC3-440B-972F-765464C712AB}" type="doc">
      <dgm:prSet loTypeId="urn:microsoft.com/office/officeart/2005/8/layout/default" loCatId="list" qsTypeId="urn:microsoft.com/office/officeart/2005/8/quickstyle/simple4" qsCatId="simple" csTypeId="urn:microsoft.com/office/officeart/2005/8/colors/accent2_2" csCatId="accent2" phldr="1"/>
      <dgm:spPr/>
      <dgm:t>
        <a:bodyPr/>
        <a:lstStyle/>
        <a:p>
          <a:endParaRPr lang="en-US"/>
        </a:p>
      </dgm:t>
    </dgm:pt>
    <dgm:pt modelId="{395B4E93-B54E-421E-A4A9-188FEC9B956E}">
      <dgm:prSet phldrT="[Text]"/>
      <dgm:spPr/>
      <dgm:t>
        <a:bodyPr/>
        <a:lstStyle/>
        <a:p>
          <a:r>
            <a:rPr lang="en-US" dirty="0" smtClean="0"/>
            <a:t>It is really something to be nothing</a:t>
          </a:r>
          <a:endParaRPr lang="en-US" dirty="0"/>
        </a:p>
      </dgm:t>
    </dgm:pt>
    <dgm:pt modelId="{64175814-BD0C-4FD5-8577-49DD2016E4E7}" type="parTrans" cxnId="{14A2D94E-BFF2-4F9B-A3F6-A9788D4A2CDE}">
      <dgm:prSet/>
      <dgm:spPr/>
      <dgm:t>
        <a:bodyPr/>
        <a:lstStyle/>
        <a:p>
          <a:endParaRPr lang="en-US"/>
        </a:p>
      </dgm:t>
    </dgm:pt>
    <dgm:pt modelId="{A845FFB2-FC2C-4863-BD84-6A1C8DDDDFA4}" type="sibTrans" cxnId="{14A2D94E-BFF2-4F9B-A3F6-A9788D4A2CDE}">
      <dgm:prSet/>
      <dgm:spPr/>
      <dgm:t>
        <a:bodyPr/>
        <a:lstStyle/>
        <a:p>
          <a:endParaRPr lang="en-US"/>
        </a:p>
      </dgm:t>
    </dgm:pt>
    <dgm:pt modelId="{0E82A894-68B0-4908-AD48-0CAC119746CB}" type="pres">
      <dgm:prSet presAssocID="{77107C34-ACC3-440B-972F-765464C712AB}" presName="diagram" presStyleCnt="0">
        <dgm:presLayoutVars>
          <dgm:dir/>
          <dgm:resizeHandles val="exact"/>
        </dgm:presLayoutVars>
      </dgm:prSet>
      <dgm:spPr/>
      <dgm:t>
        <a:bodyPr/>
        <a:lstStyle/>
        <a:p>
          <a:endParaRPr lang="en-US"/>
        </a:p>
      </dgm:t>
    </dgm:pt>
    <dgm:pt modelId="{C7F16418-097E-4CAE-A055-62B894B46A3A}" type="pres">
      <dgm:prSet presAssocID="{395B4E93-B54E-421E-A4A9-188FEC9B956E}" presName="node" presStyleLbl="node1" presStyleIdx="0" presStyleCnt="1" custLinFactNeighborX="-5660" custLinFactNeighborY="-9748">
        <dgm:presLayoutVars>
          <dgm:bulletEnabled val="1"/>
        </dgm:presLayoutVars>
      </dgm:prSet>
      <dgm:spPr/>
      <dgm:t>
        <a:bodyPr/>
        <a:lstStyle/>
        <a:p>
          <a:endParaRPr lang="en-US"/>
        </a:p>
      </dgm:t>
    </dgm:pt>
  </dgm:ptLst>
  <dgm:cxnLst>
    <dgm:cxn modelId="{8B16B72C-B405-4C69-A855-5C90CE8B0713}" type="presOf" srcId="{77107C34-ACC3-440B-972F-765464C712AB}" destId="{0E82A894-68B0-4908-AD48-0CAC119746CB}" srcOrd="0" destOrd="0" presId="urn:microsoft.com/office/officeart/2005/8/layout/default"/>
    <dgm:cxn modelId="{14A2D94E-BFF2-4F9B-A3F6-A9788D4A2CDE}" srcId="{77107C34-ACC3-440B-972F-765464C712AB}" destId="{395B4E93-B54E-421E-A4A9-188FEC9B956E}" srcOrd="0" destOrd="0" parTransId="{64175814-BD0C-4FD5-8577-49DD2016E4E7}" sibTransId="{A845FFB2-FC2C-4863-BD84-6A1C8DDDDFA4}"/>
    <dgm:cxn modelId="{D793BC2E-F449-4D5A-9253-5301B70F7FEE}" type="presOf" srcId="{395B4E93-B54E-421E-A4A9-188FEC9B956E}" destId="{C7F16418-097E-4CAE-A055-62B894B46A3A}" srcOrd="0" destOrd="0" presId="urn:microsoft.com/office/officeart/2005/8/layout/default"/>
    <dgm:cxn modelId="{A9AAC667-5B7F-4540-9426-30B9105563A2}" type="presParOf" srcId="{0E82A894-68B0-4908-AD48-0CAC119746CB}" destId="{C7F16418-097E-4CAE-A055-62B894B46A3A}" srcOrd="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107C34-ACC3-440B-972F-765464C712AB}" type="doc">
      <dgm:prSet loTypeId="urn:microsoft.com/office/officeart/2005/8/layout/default" loCatId="list" qsTypeId="urn:microsoft.com/office/officeart/2005/8/quickstyle/simple4" qsCatId="simple" csTypeId="urn:microsoft.com/office/officeart/2005/8/colors/accent2_2" csCatId="accent2" phldr="1"/>
      <dgm:spPr/>
      <dgm:t>
        <a:bodyPr/>
        <a:lstStyle/>
        <a:p>
          <a:endParaRPr lang="en-US"/>
        </a:p>
      </dgm:t>
    </dgm:pt>
    <dgm:pt modelId="{395B4E93-B54E-421E-A4A9-188FEC9B956E}">
      <dgm:prSet phldrT="[Text]"/>
      <dgm:spPr/>
      <dgm:t>
        <a:bodyPr/>
        <a:lstStyle/>
        <a:p>
          <a:r>
            <a:rPr lang="en-US" dirty="0" smtClean="0"/>
            <a:t>In self-evaluation, don’t trust what you see</a:t>
          </a:r>
          <a:endParaRPr lang="en-US" dirty="0"/>
        </a:p>
      </dgm:t>
    </dgm:pt>
    <dgm:pt modelId="{64175814-BD0C-4FD5-8577-49DD2016E4E7}" type="parTrans" cxnId="{14A2D94E-BFF2-4F9B-A3F6-A9788D4A2CDE}">
      <dgm:prSet/>
      <dgm:spPr/>
      <dgm:t>
        <a:bodyPr/>
        <a:lstStyle/>
        <a:p>
          <a:endParaRPr lang="en-US"/>
        </a:p>
      </dgm:t>
    </dgm:pt>
    <dgm:pt modelId="{A845FFB2-FC2C-4863-BD84-6A1C8DDDDFA4}" type="sibTrans" cxnId="{14A2D94E-BFF2-4F9B-A3F6-A9788D4A2CDE}">
      <dgm:prSet/>
      <dgm:spPr/>
      <dgm:t>
        <a:bodyPr/>
        <a:lstStyle/>
        <a:p>
          <a:endParaRPr lang="en-US"/>
        </a:p>
      </dgm:t>
    </dgm:pt>
    <dgm:pt modelId="{0E82A894-68B0-4908-AD48-0CAC119746CB}" type="pres">
      <dgm:prSet presAssocID="{77107C34-ACC3-440B-972F-765464C712AB}" presName="diagram" presStyleCnt="0">
        <dgm:presLayoutVars>
          <dgm:dir/>
          <dgm:resizeHandles val="exact"/>
        </dgm:presLayoutVars>
      </dgm:prSet>
      <dgm:spPr/>
      <dgm:t>
        <a:bodyPr/>
        <a:lstStyle/>
        <a:p>
          <a:endParaRPr lang="en-US"/>
        </a:p>
      </dgm:t>
    </dgm:pt>
    <dgm:pt modelId="{C7F16418-097E-4CAE-A055-62B894B46A3A}" type="pres">
      <dgm:prSet presAssocID="{395B4E93-B54E-421E-A4A9-188FEC9B956E}" presName="node" presStyleLbl="node1" presStyleIdx="0" presStyleCnt="1" custLinFactNeighborX="-5660" custLinFactNeighborY="-9748">
        <dgm:presLayoutVars>
          <dgm:bulletEnabled val="1"/>
        </dgm:presLayoutVars>
      </dgm:prSet>
      <dgm:spPr/>
      <dgm:t>
        <a:bodyPr/>
        <a:lstStyle/>
        <a:p>
          <a:endParaRPr lang="en-US"/>
        </a:p>
      </dgm:t>
    </dgm:pt>
  </dgm:ptLst>
  <dgm:cxnLst>
    <dgm:cxn modelId="{14A2D94E-BFF2-4F9B-A3F6-A9788D4A2CDE}" srcId="{77107C34-ACC3-440B-972F-765464C712AB}" destId="{395B4E93-B54E-421E-A4A9-188FEC9B956E}" srcOrd="0" destOrd="0" parTransId="{64175814-BD0C-4FD5-8577-49DD2016E4E7}" sibTransId="{A845FFB2-FC2C-4863-BD84-6A1C8DDDDFA4}"/>
    <dgm:cxn modelId="{48D7FAC4-2AA1-4F85-B356-DF5B61C53BDA}" type="presOf" srcId="{77107C34-ACC3-440B-972F-765464C712AB}" destId="{0E82A894-68B0-4908-AD48-0CAC119746CB}" srcOrd="0" destOrd="0" presId="urn:microsoft.com/office/officeart/2005/8/layout/default"/>
    <dgm:cxn modelId="{5E24A941-945B-4982-95FD-D35982D849FD}" type="presOf" srcId="{395B4E93-B54E-421E-A4A9-188FEC9B956E}" destId="{C7F16418-097E-4CAE-A055-62B894B46A3A}" srcOrd="0" destOrd="0" presId="urn:microsoft.com/office/officeart/2005/8/layout/default"/>
    <dgm:cxn modelId="{2227D7D7-47D7-440D-8E18-5CA1C0D38CDE}" type="presParOf" srcId="{0E82A894-68B0-4908-AD48-0CAC119746CB}" destId="{C7F16418-097E-4CAE-A055-62B894B46A3A}" srcOrd="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107C34-ACC3-440B-972F-765464C712AB}" type="doc">
      <dgm:prSet loTypeId="urn:microsoft.com/office/officeart/2005/8/layout/default" loCatId="list" qsTypeId="urn:microsoft.com/office/officeart/2005/8/quickstyle/simple4" qsCatId="simple" csTypeId="urn:microsoft.com/office/officeart/2005/8/colors/accent2_2" csCatId="accent2" phldr="1"/>
      <dgm:spPr/>
      <dgm:t>
        <a:bodyPr/>
        <a:lstStyle/>
        <a:p>
          <a:endParaRPr lang="en-US"/>
        </a:p>
      </dgm:t>
    </dgm:pt>
    <dgm:pt modelId="{395B4E93-B54E-421E-A4A9-188FEC9B956E}">
      <dgm:prSet phldrT="[Text]"/>
      <dgm:spPr/>
      <dgm:t>
        <a:bodyPr/>
        <a:lstStyle/>
        <a:p>
          <a:r>
            <a:rPr lang="en-US" dirty="0" smtClean="0"/>
            <a:t>True Humility produces Godly Ambition</a:t>
          </a:r>
          <a:endParaRPr lang="en-US" dirty="0"/>
        </a:p>
      </dgm:t>
    </dgm:pt>
    <dgm:pt modelId="{64175814-BD0C-4FD5-8577-49DD2016E4E7}" type="parTrans" cxnId="{14A2D94E-BFF2-4F9B-A3F6-A9788D4A2CDE}">
      <dgm:prSet/>
      <dgm:spPr/>
      <dgm:t>
        <a:bodyPr/>
        <a:lstStyle/>
        <a:p>
          <a:endParaRPr lang="en-US"/>
        </a:p>
      </dgm:t>
    </dgm:pt>
    <dgm:pt modelId="{A845FFB2-FC2C-4863-BD84-6A1C8DDDDFA4}" type="sibTrans" cxnId="{14A2D94E-BFF2-4F9B-A3F6-A9788D4A2CDE}">
      <dgm:prSet/>
      <dgm:spPr/>
      <dgm:t>
        <a:bodyPr/>
        <a:lstStyle/>
        <a:p>
          <a:endParaRPr lang="en-US"/>
        </a:p>
      </dgm:t>
    </dgm:pt>
    <dgm:pt modelId="{0E82A894-68B0-4908-AD48-0CAC119746CB}" type="pres">
      <dgm:prSet presAssocID="{77107C34-ACC3-440B-972F-765464C712AB}" presName="diagram" presStyleCnt="0">
        <dgm:presLayoutVars>
          <dgm:dir/>
          <dgm:resizeHandles val="exact"/>
        </dgm:presLayoutVars>
      </dgm:prSet>
      <dgm:spPr/>
      <dgm:t>
        <a:bodyPr/>
        <a:lstStyle/>
        <a:p>
          <a:endParaRPr lang="en-US"/>
        </a:p>
      </dgm:t>
    </dgm:pt>
    <dgm:pt modelId="{C7F16418-097E-4CAE-A055-62B894B46A3A}" type="pres">
      <dgm:prSet presAssocID="{395B4E93-B54E-421E-A4A9-188FEC9B956E}" presName="node" presStyleLbl="node1" presStyleIdx="0" presStyleCnt="1" custLinFactNeighborX="-5660" custLinFactNeighborY="-9748">
        <dgm:presLayoutVars>
          <dgm:bulletEnabled val="1"/>
        </dgm:presLayoutVars>
      </dgm:prSet>
      <dgm:spPr/>
      <dgm:t>
        <a:bodyPr/>
        <a:lstStyle/>
        <a:p>
          <a:endParaRPr lang="en-US"/>
        </a:p>
      </dgm:t>
    </dgm:pt>
  </dgm:ptLst>
  <dgm:cxnLst>
    <dgm:cxn modelId="{89A7FA14-2C3B-4F16-ACAA-F9DB7966ED63}" type="presOf" srcId="{77107C34-ACC3-440B-972F-765464C712AB}" destId="{0E82A894-68B0-4908-AD48-0CAC119746CB}" srcOrd="0" destOrd="0" presId="urn:microsoft.com/office/officeart/2005/8/layout/default"/>
    <dgm:cxn modelId="{14A2D94E-BFF2-4F9B-A3F6-A9788D4A2CDE}" srcId="{77107C34-ACC3-440B-972F-765464C712AB}" destId="{395B4E93-B54E-421E-A4A9-188FEC9B956E}" srcOrd="0" destOrd="0" parTransId="{64175814-BD0C-4FD5-8577-49DD2016E4E7}" sibTransId="{A845FFB2-FC2C-4863-BD84-6A1C8DDDDFA4}"/>
    <dgm:cxn modelId="{34708BCE-CE5C-4836-8358-EEC9789D88D2}" type="presOf" srcId="{395B4E93-B54E-421E-A4A9-188FEC9B956E}" destId="{C7F16418-097E-4CAE-A055-62B894B46A3A}" srcOrd="0" destOrd="0" presId="urn:microsoft.com/office/officeart/2005/8/layout/default"/>
    <dgm:cxn modelId="{76A9AEF3-EC87-409D-B458-CD3DC347AFD4}" type="presParOf" srcId="{0E82A894-68B0-4908-AD48-0CAC119746CB}" destId="{C7F16418-097E-4CAE-A055-62B894B46A3A}" srcOrd="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0C6342-ACBC-44C8-99B2-8AD1A4B83DE5}" type="datetimeFigureOut">
              <a:rPr lang="en-US" smtClean="0"/>
              <a:pPr/>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4620D-A0FB-4F55-8CF1-3BE41C7115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0C6342-ACBC-44C8-99B2-8AD1A4B83DE5}" type="datetimeFigureOut">
              <a:rPr lang="en-US" smtClean="0"/>
              <a:pPr/>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4620D-A0FB-4F55-8CF1-3BE41C7115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0C6342-ACBC-44C8-99B2-8AD1A4B83DE5}" type="datetimeFigureOut">
              <a:rPr lang="en-US" smtClean="0"/>
              <a:pPr/>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4620D-A0FB-4F55-8CF1-3BE41C7115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0C6342-ACBC-44C8-99B2-8AD1A4B83DE5}" type="datetimeFigureOut">
              <a:rPr lang="en-US" smtClean="0"/>
              <a:pPr/>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4620D-A0FB-4F55-8CF1-3BE41C7115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0C6342-ACBC-44C8-99B2-8AD1A4B83DE5}" type="datetimeFigureOut">
              <a:rPr lang="en-US" smtClean="0"/>
              <a:pPr/>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4620D-A0FB-4F55-8CF1-3BE41C7115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0C6342-ACBC-44C8-99B2-8AD1A4B83DE5}" type="datetimeFigureOut">
              <a:rPr lang="en-US" smtClean="0"/>
              <a:pPr/>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4620D-A0FB-4F55-8CF1-3BE41C7115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0C6342-ACBC-44C8-99B2-8AD1A4B83DE5}" type="datetimeFigureOut">
              <a:rPr lang="en-US" smtClean="0"/>
              <a:pPr/>
              <a:t>3/10/2011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44620D-A0FB-4F55-8CF1-3BE41C7115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0C6342-ACBC-44C8-99B2-8AD1A4B83DE5}" type="datetimeFigureOut">
              <a:rPr lang="en-US" smtClean="0"/>
              <a:pPr/>
              <a:t>3/10/2011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4620D-A0FB-4F55-8CF1-3BE41C7115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C6342-ACBC-44C8-99B2-8AD1A4B83DE5}" type="datetimeFigureOut">
              <a:rPr lang="en-US" smtClean="0"/>
              <a:pPr/>
              <a:t>3/10/2011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44620D-A0FB-4F55-8CF1-3BE41C7115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0C6342-ACBC-44C8-99B2-8AD1A4B83DE5}" type="datetimeFigureOut">
              <a:rPr lang="en-US" smtClean="0"/>
              <a:pPr/>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4620D-A0FB-4F55-8CF1-3BE41C7115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0C6342-ACBC-44C8-99B2-8AD1A4B83DE5}" type="datetimeFigureOut">
              <a:rPr lang="en-US" smtClean="0"/>
              <a:pPr/>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4620D-A0FB-4F55-8CF1-3BE41C7115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C6342-ACBC-44C8-99B2-8AD1A4B83DE5}" type="datetimeFigureOut">
              <a:rPr lang="en-US" smtClean="0"/>
              <a:pPr/>
              <a:t>3/10/2011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4620D-A0FB-4F55-8CF1-3BE41C7115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6482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pic>
        <p:nvPicPr>
          <p:cNvPr id="8" name="Picture 7" descr="3079846490_bc895287a1.jpg"/>
          <p:cNvPicPr>
            <a:picLocks noChangeAspect="1"/>
          </p:cNvPicPr>
          <p:nvPr/>
        </p:nvPicPr>
        <p:blipFill>
          <a:blip r:embed="rId2" cstate="print"/>
          <a:stretch>
            <a:fillRect/>
          </a:stretch>
        </p:blipFill>
        <p:spPr>
          <a:xfrm>
            <a:off x="838200" y="1371600"/>
            <a:ext cx="7582014" cy="5049622"/>
          </a:xfrm>
          <a:prstGeom prst="rect">
            <a:avLst/>
          </a:prstGeom>
          <a:ln>
            <a:noFill/>
          </a:ln>
          <a:effectLst>
            <a:outerShdw blurRad="292100" dist="139700" dir="2700000" algn="tl" rotWithShape="0">
              <a:srgbClr val="333333">
                <a:alpha val="65000"/>
              </a:srgbClr>
            </a:outerShdw>
          </a:effectLst>
        </p:spPr>
      </p:pic>
      <p:sp>
        <p:nvSpPr>
          <p:cNvPr id="10" name="TextBox 9"/>
          <p:cNvSpPr txBox="1"/>
          <p:nvPr/>
        </p:nvSpPr>
        <p:spPr>
          <a:xfrm>
            <a:off x="381000" y="381000"/>
            <a:ext cx="8915400" cy="707886"/>
          </a:xfrm>
          <a:prstGeom prst="rect">
            <a:avLst/>
          </a:prstGeom>
          <a:noFill/>
        </p:spPr>
        <p:txBody>
          <a:bodyPr wrap="square" rtlCol="0">
            <a:spAutoFit/>
          </a:bodyPr>
          <a:lstStyle/>
          <a:p>
            <a:r>
              <a:rPr lang="en-US" sz="4000" dirty="0" smtClean="0">
                <a:solidFill>
                  <a:schemeClr val="bg1"/>
                </a:solidFill>
                <a:latin typeface="Copperplate Gothic Bold" pitchFamily="34" charset="0"/>
              </a:rPr>
              <a:t>Transforming </a:t>
            </a:r>
            <a:r>
              <a:rPr lang="en-US" sz="4000" dirty="0" smtClean="0">
                <a:solidFill>
                  <a:schemeClr val="accent2">
                    <a:lumMod val="50000"/>
                  </a:schemeClr>
                </a:solidFill>
                <a:latin typeface="Copperplate Gothic Bold" pitchFamily="34" charset="0"/>
              </a:rPr>
              <a:t>Glory Thieves</a:t>
            </a:r>
            <a:endParaRPr lang="en-US" sz="4000" dirty="0">
              <a:solidFill>
                <a:schemeClr val="accent2">
                  <a:lumMod val="50000"/>
                </a:schemeClr>
              </a:solidFill>
              <a:latin typeface="Copperplate Gothic Bol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dirty="0" smtClean="0">
                <a:solidFill>
                  <a:schemeClr val="accent2">
                    <a:lumMod val="50000"/>
                  </a:schemeClr>
                </a:solidFill>
                <a:latin typeface="Copperplate Gothic Bold" pitchFamily="34" charset="0"/>
              </a:rPr>
              <a:t>The Love of Distinction</a:t>
            </a:r>
            <a:endParaRPr lang="en-US"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438400" y="838200"/>
            <a:ext cx="6400800" cy="5755422"/>
          </a:xfrm>
          <a:prstGeom prst="rect">
            <a:avLst/>
          </a:prstGeom>
          <a:noFill/>
        </p:spPr>
        <p:txBody>
          <a:bodyPr wrap="square" rtlCol="0">
            <a:spAutoFit/>
          </a:bodyPr>
          <a:lstStyle/>
          <a:p>
            <a:r>
              <a:rPr lang="en-US" sz="3600" dirty="0" smtClean="0">
                <a:solidFill>
                  <a:schemeClr val="accent2">
                    <a:lumMod val="75000"/>
                  </a:schemeClr>
                </a:solidFill>
                <a:latin typeface="Copperplate Gothic Bold" pitchFamily="34" charset="0"/>
              </a:rPr>
              <a:t>“But among all the passions which mislead, endanger, and harass the mind, none is more hostile to its peace, none more blind, none more delirious than the love of distinction.”</a:t>
            </a:r>
          </a:p>
          <a:p>
            <a:r>
              <a:rPr lang="en-US" sz="4000" dirty="0" smtClean="0">
                <a:latin typeface="Copperplate Gothic Bold" pitchFamily="34" charset="0"/>
              </a:rPr>
              <a:t>- Timothy Dwight, 1814 AD</a:t>
            </a:r>
            <a:endParaRPr lang="en-US" sz="4000" dirty="0">
              <a:latin typeface="Copperplate Gothic Bold"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dirty="0" smtClean="0">
                <a:solidFill>
                  <a:schemeClr val="accent2">
                    <a:lumMod val="50000"/>
                  </a:schemeClr>
                </a:solidFill>
                <a:latin typeface="Copperplate Gothic Bold" pitchFamily="34" charset="0"/>
              </a:rPr>
              <a:t>The Love of Distinction</a:t>
            </a:r>
            <a:endParaRPr lang="en-US"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438400" y="838200"/>
            <a:ext cx="6400800" cy="5509200"/>
          </a:xfrm>
          <a:prstGeom prst="rect">
            <a:avLst/>
          </a:prstGeom>
          <a:noFill/>
        </p:spPr>
        <p:txBody>
          <a:bodyPr wrap="square" rtlCol="0">
            <a:spAutoFit/>
          </a:bodyPr>
          <a:lstStyle/>
          <a:p>
            <a:r>
              <a:rPr lang="en-US" sz="3200" dirty="0" smtClean="0">
                <a:solidFill>
                  <a:schemeClr val="accent2">
                    <a:lumMod val="75000"/>
                  </a:schemeClr>
                </a:solidFill>
                <a:latin typeface="Copperplate Gothic Bold" pitchFamily="34" charset="0"/>
              </a:rPr>
              <a:t>“Selfishness is its nature little and base. But no passion and no pursuits are more absolutely selfish than the love of distinction. One’s self is here the sole object; and in this object all the labors, pursuits and wishes terminate.”</a:t>
            </a:r>
          </a:p>
          <a:p>
            <a:r>
              <a:rPr lang="en-US" sz="3200" dirty="0" smtClean="0">
                <a:latin typeface="Copperplate Gothic Bold" pitchFamily="34" charset="0"/>
              </a:rPr>
              <a:t>- Timothy Dwight, 1814 AD</a:t>
            </a:r>
            <a:endParaRPr lang="en-US" sz="3200" dirty="0">
              <a:latin typeface="Copperplate Gothic Bold"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dirty="0" smtClean="0">
                <a:solidFill>
                  <a:schemeClr val="accent2">
                    <a:lumMod val="50000"/>
                  </a:schemeClr>
                </a:solidFill>
                <a:latin typeface="Copperplate Gothic Bold" pitchFamily="34" charset="0"/>
              </a:rPr>
              <a:t>The Love of Distinction</a:t>
            </a:r>
            <a:endParaRPr lang="en-US"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438400" y="838200"/>
            <a:ext cx="6400800" cy="5509200"/>
          </a:xfrm>
          <a:prstGeom prst="rect">
            <a:avLst/>
          </a:prstGeom>
          <a:noFill/>
        </p:spPr>
        <p:txBody>
          <a:bodyPr wrap="square" rtlCol="0">
            <a:spAutoFit/>
          </a:bodyPr>
          <a:lstStyle/>
          <a:p>
            <a:r>
              <a:rPr lang="en-US" sz="3200" dirty="0" smtClean="0">
                <a:solidFill>
                  <a:schemeClr val="accent2">
                    <a:lumMod val="75000"/>
                  </a:schemeClr>
                </a:solidFill>
                <a:latin typeface="Copperplate Gothic Bold" pitchFamily="34" charset="0"/>
              </a:rPr>
              <a:t>“How terrible must be the account given of life spent only in laboring to acquire distinction. Adam indulged this disposition once and lost his immortality. Satan indulged this disposition once and was cast out of heaven.”</a:t>
            </a:r>
          </a:p>
          <a:p>
            <a:r>
              <a:rPr lang="en-US" sz="3200" dirty="0" smtClean="0">
                <a:latin typeface="Copperplate Gothic Bold" pitchFamily="34" charset="0"/>
              </a:rPr>
              <a:t>- Timothy Dwight, 1814 AD</a:t>
            </a:r>
            <a:endParaRPr lang="en-US" sz="3200" dirty="0">
              <a:latin typeface="Copperplate Gothic Bold"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dirty="0" smtClean="0">
                <a:solidFill>
                  <a:schemeClr val="accent2">
                    <a:lumMod val="50000"/>
                  </a:schemeClr>
                </a:solidFill>
                <a:latin typeface="Copperplate Gothic Bold" pitchFamily="34" charset="0"/>
              </a:rPr>
              <a:t>The Love of Distinction</a:t>
            </a:r>
            <a:endParaRPr lang="en-US"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438400" y="1371600"/>
            <a:ext cx="6400800" cy="4031873"/>
          </a:xfrm>
          <a:prstGeom prst="rect">
            <a:avLst/>
          </a:prstGeom>
          <a:noFill/>
        </p:spPr>
        <p:txBody>
          <a:bodyPr wrap="square" rtlCol="0">
            <a:spAutoFit/>
          </a:bodyPr>
          <a:lstStyle/>
          <a:p>
            <a:r>
              <a:rPr lang="en-US" sz="3200" dirty="0" smtClean="0">
                <a:solidFill>
                  <a:schemeClr val="accent2">
                    <a:lumMod val="75000"/>
                  </a:schemeClr>
                </a:solidFill>
                <a:latin typeface="Copperplate Gothic Bold" pitchFamily="34" charset="0"/>
              </a:rPr>
              <a:t>“What will become of him who has eagerly followed this career of his apostate first parent and of this apostate angel throughout the howl of his probation?”</a:t>
            </a:r>
          </a:p>
          <a:p>
            <a:r>
              <a:rPr lang="en-US" sz="3200" dirty="0" smtClean="0">
                <a:latin typeface="Copperplate Gothic Bold" pitchFamily="34" charset="0"/>
              </a:rPr>
              <a:t>- Timothy Dwight, 1814</a:t>
            </a:r>
            <a:endParaRPr lang="en-US" sz="3200" dirty="0">
              <a:latin typeface="Copperplate Gothic Bold"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28600" y="152400"/>
            <a:ext cx="8686800" cy="990600"/>
          </a:xfrm>
        </p:spPr>
        <p:txBody>
          <a:bodyPr>
            <a:noAutofit/>
          </a:bodyPr>
          <a:lstStyle/>
          <a:p>
            <a:pPr marL="0" indent="0">
              <a:spcBef>
                <a:spcPts val="0"/>
              </a:spcBef>
              <a:buNone/>
            </a:pPr>
            <a:r>
              <a:rPr lang="en-US" sz="4000" dirty="0" smtClean="0">
                <a:solidFill>
                  <a:schemeClr val="accent2">
                    <a:lumMod val="50000"/>
                  </a:schemeClr>
                </a:solidFill>
                <a:latin typeface="Copperplate Gothic Bold" pitchFamily="34" charset="0"/>
              </a:rPr>
              <a:t>Transforming Glory Thieves</a:t>
            </a:r>
            <a:endParaRPr lang="en-US" sz="4000" dirty="0">
              <a:solidFill>
                <a:schemeClr val="accent2">
                  <a:lumMod val="50000"/>
                </a:schemeClr>
              </a:solidFill>
              <a:latin typeface="Copperplate Gothic Bold" pitchFamily="34" charset="0"/>
            </a:endParaRPr>
          </a:p>
        </p:txBody>
      </p:sp>
      <p:sp>
        <p:nvSpPr>
          <p:cNvPr id="9" name="TextBox 8"/>
          <p:cNvSpPr txBox="1"/>
          <p:nvPr/>
        </p:nvSpPr>
        <p:spPr>
          <a:xfrm>
            <a:off x="381000" y="1219200"/>
            <a:ext cx="5410200" cy="4524315"/>
          </a:xfrm>
          <a:prstGeom prst="rect">
            <a:avLst/>
          </a:prstGeom>
          <a:noFill/>
        </p:spPr>
        <p:txBody>
          <a:bodyPr wrap="square" rtlCol="0">
            <a:spAutoFit/>
          </a:bodyPr>
          <a:lstStyle/>
          <a:p>
            <a:r>
              <a:rPr lang="en-US" sz="3600" dirty="0" smtClean="0">
                <a:latin typeface="Copperplate Gothic Bold" pitchFamily="34" charset="0"/>
              </a:rPr>
              <a:t>We are transformed from glory thieves to declarers of God’s glory when we follow in the paradoxical way of the Cross of Jesus.</a:t>
            </a:r>
            <a:endParaRPr lang="en-US" sz="3600" dirty="0">
              <a:latin typeface="Copperplate Gothic Bold" pitchFamily="34" charset="0"/>
            </a:endParaRPr>
          </a:p>
        </p:txBody>
      </p:sp>
      <p:pic>
        <p:nvPicPr>
          <p:cNvPr id="10" name="Picture 9" descr="ImageOfChrist(p199)Detail-Jesus.jpg"/>
          <p:cNvPicPr>
            <a:picLocks noChangeAspect="1"/>
          </p:cNvPicPr>
          <p:nvPr/>
        </p:nvPicPr>
        <p:blipFill>
          <a:blip r:embed="rId2" cstate="print">
            <a:grayscl/>
          </a:blip>
          <a:stretch>
            <a:fillRect/>
          </a:stretch>
        </p:blipFill>
        <p:spPr>
          <a:xfrm>
            <a:off x="6019800" y="1600200"/>
            <a:ext cx="2789924" cy="38862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28600" y="152400"/>
            <a:ext cx="8686800" cy="990600"/>
          </a:xfrm>
        </p:spPr>
        <p:txBody>
          <a:bodyPr>
            <a:noAutofit/>
          </a:bodyPr>
          <a:lstStyle/>
          <a:p>
            <a:pPr marL="0" indent="0">
              <a:spcBef>
                <a:spcPts val="0"/>
              </a:spcBef>
              <a:buNone/>
            </a:pPr>
            <a:r>
              <a:rPr lang="en-US" sz="4000" dirty="0" smtClean="0">
                <a:solidFill>
                  <a:schemeClr val="accent2">
                    <a:lumMod val="50000"/>
                  </a:schemeClr>
                </a:solidFill>
                <a:latin typeface="Copperplate Gothic Bold" pitchFamily="34" charset="0"/>
              </a:rPr>
              <a:t>Paradox 1</a:t>
            </a:r>
            <a:endParaRPr lang="en-US" sz="4000" dirty="0">
              <a:solidFill>
                <a:schemeClr val="accent2">
                  <a:lumMod val="50000"/>
                </a:schemeClr>
              </a:solidFill>
              <a:latin typeface="Copperplate Gothic Bold" pitchFamily="34" charset="0"/>
            </a:endParaRPr>
          </a:p>
        </p:txBody>
      </p:sp>
      <p:graphicFrame>
        <p:nvGraphicFramePr>
          <p:cNvPr id="5" name="Diagram 4"/>
          <p:cNvGraphicFramePr/>
          <p:nvPr/>
        </p:nvGraphicFramePr>
        <p:xfrm>
          <a:off x="381000" y="1219200"/>
          <a:ext cx="4267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953000" y="990600"/>
            <a:ext cx="3581400" cy="4401205"/>
          </a:xfrm>
          <a:prstGeom prst="rect">
            <a:avLst/>
          </a:prstGeom>
          <a:noFill/>
        </p:spPr>
        <p:txBody>
          <a:bodyPr wrap="square" rtlCol="0">
            <a:spAutoFit/>
          </a:bodyPr>
          <a:lstStyle/>
          <a:p>
            <a:r>
              <a:rPr lang="en-US" sz="2800" dirty="0" smtClean="0">
                <a:solidFill>
                  <a:schemeClr val="accent2">
                    <a:lumMod val="75000"/>
                  </a:schemeClr>
                </a:solidFill>
                <a:latin typeface="Copperplate Gothic Bold" pitchFamily="34" charset="0"/>
              </a:rPr>
              <a:t>“…who, though he was in the form of God, did not count equality with God a thing to be grasped, </a:t>
            </a:r>
            <a:r>
              <a:rPr lang="en-US" sz="2800" u="sng" dirty="0" smtClean="0">
                <a:solidFill>
                  <a:schemeClr val="accent2">
                    <a:lumMod val="75000"/>
                  </a:schemeClr>
                </a:solidFill>
                <a:latin typeface="Copperplate Gothic Bold" pitchFamily="34" charset="0"/>
              </a:rPr>
              <a:t>but made himself nothing</a:t>
            </a:r>
            <a:r>
              <a:rPr lang="en-US" sz="2800" dirty="0" smtClean="0">
                <a:solidFill>
                  <a:schemeClr val="accent2">
                    <a:lumMod val="75000"/>
                  </a:schemeClr>
                </a:solidFill>
                <a:latin typeface="Copperplate Gothic Bold" pitchFamily="34" charset="0"/>
              </a:rPr>
              <a:t>…”</a:t>
            </a:r>
          </a:p>
          <a:p>
            <a:r>
              <a:rPr lang="en-US" sz="2800" dirty="0" smtClean="0">
                <a:latin typeface="Copperplate Gothic Bold" pitchFamily="34" charset="0"/>
              </a:rPr>
              <a:t>- Phil. 2:6-7, ESV</a:t>
            </a:r>
            <a:endParaRPr lang="en-US" sz="2800" dirty="0">
              <a:latin typeface="Copperplate Gothic Bold"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dirty="0" smtClean="0">
                <a:solidFill>
                  <a:schemeClr val="accent2">
                    <a:lumMod val="50000"/>
                  </a:schemeClr>
                </a:solidFill>
                <a:latin typeface="Copperplate Gothic Bold" pitchFamily="34" charset="0"/>
              </a:rPr>
              <a:t>Fulfillment is found in Emptiness</a:t>
            </a:r>
            <a:endParaRPr lang="en-US"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438400" y="1447800"/>
            <a:ext cx="6400800" cy="4770537"/>
          </a:xfrm>
          <a:prstGeom prst="rect">
            <a:avLst/>
          </a:prstGeom>
          <a:noFill/>
        </p:spPr>
        <p:txBody>
          <a:bodyPr wrap="square" rtlCol="0">
            <a:spAutoFit/>
          </a:bodyPr>
          <a:lstStyle/>
          <a:p>
            <a:r>
              <a:rPr lang="en-US" sz="3800" dirty="0" smtClean="0">
                <a:solidFill>
                  <a:schemeClr val="accent2">
                    <a:lumMod val="75000"/>
                  </a:schemeClr>
                </a:solidFill>
                <a:latin typeface="Copperplate Gothic Bold" pitchFamily="34" charset="0"/>
              </a:rPr>
              <a:t>“The Gospel reminds us that Christ was cosmically downsized to come and die for us. He was really something, but made Himself nothing.”</a:t>
            </a:r>
          </a:p>
          <a:p>
            <a:r>
              <a:rPr lang="en-US" sz="3800" dirty="0" smtClean="0">
                <a:latin typeface="Copperplate Gothic Bold" pitchFamily="34" charset="0"/>
              </a:rPr>
              <a:t>- Dave Harvey</a:t>
            </a:r>
            <a:endParaRPr lang="en-US" sz="3800" dirty="0">
              <a:latin typeface="Copperplate Gothic Bold"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28600" y="152400"/>
            <a:ext cx="8686800" cy="990600"/>
          </a:xfrm>
        </p:spPr>
        <p:txBody>
          <a:bodyPr>
            <a:noAutofit/>
          </a:bodyPr>
          <a:lstStyle/>
          <a:p>
            <a:pPr marL="0" indent="0">
              <a:spcBef>
                <a:spcPts val="0"/>
              </a:spcBef>
              <a:buNone/>
            </a:pPr>
            <a:r>
              <a:rPr lang="en-US" sz="4000" dirty="0" smtClean="0">
                <a:solidFill>
                  <a:schemeClr val="accent2">
                    <a:lumMod val="50000"/>
                  </a:schemeClr>
                </a:solidFill>
                <a:latin typeface="Copperplate Gothic Bold" pitchFamily="34" charset="0"/>
              </a:rPr>
              <a:t>Paradox 2</a:t>
            </a:r>
            <a:endParaRPr lang="en-US" sz="4000" dirty="0">
              <a:solidFill>
                <a:schemeClr val="accent2">
                  <a:lumMod val="50000"/>
                </a:schemeClr>
              </a:solidFill>
              <a:latin typeface="Copperplate Gothic Bold" pitchFamily="34" charset="0"/>
            </a:endParaRPr>
          </a:p>
        </p:txBody>
      </p:sp>
      <p:graphicFrame>
        <p:nvGraphicFramePr>
          <p:cNvPr id="5" name="Diagram 4"/>
          <p:cNvGraphicFramePr/>
          <p:nvPr/>
        </p:nvGraphicFramePr>
        <p:xfrm>
          <a:off x="381000" y="1219200"/>
          <a:ext cx="4267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953000" y="1600200"/>
            <a:ext cx="3581400" cy="3539430"/>
          </a:xfrm>
          <a:prstGeom prst="rect">
            <a:avLst/>
          </a:prstGeom>
          <a:noFill/>
        </p:spPr>
        <p:txBody>
          <a:bodyPr wrap="square" rtlCol="0">
            <a:spAutoFit/>
          </a:bodyPr>
          <a:lstStyle/>
          <a:p>
            <a:r>
              <a:rPr lang="en-US" sz="2800" dirty="0" smtClean="0">
                <a:solidFill>
                  <a:schemeClr val="accent2">
                    <a:lumMod val="75000"/>
                  </a:schemeClr>
                </a:solidFill>
                <a:latin typeface="Copperplate Gothic Bold" pitchFamily="34" charset="0"/>
              </a:rPr>
              <a:t>“Do nothing from rivalry or conceit, but in humility </a:t>
            </a:r>
            <a:r>
              <a:rPr lang="en-US" sz="2800" u="sng" dirty="0" smtClean="0">
                <a:solidFill>
                  <a:schemeClr val="accent2">
                    <a:lumMod val="75000"/>
                  </a:schemeClr>
                </a:solidFill>
                <a:latin typeface="Copperplate Gothic Bold" pitchFamily="34" charset="0"/>
              </a:rPr>
              <a:t>count others more significant than yourselves</a:t>
            </a:r>
            <a:r>
              <a:rPr lang="en-US" sz="2800" dirty="0" smtClean="0">
                <a:solidFill>
                  <a:schemeClr val="accent2">
                    <a:lumMod val="75000"/>
                  </a:schemeClr>
                </a:solidFill>
                <a:latin typeface="Copperplate Gothic Bold" pitchFamily="34" charset="0"/>
              </a:rPr>
              <a:t>. ”</a:t>
            </a:r>
          </a:p>
          <a:p>
            <a:r>
              <a:rPr lang="en-US" sz="2800" dirty="0" smtClean="0">
                <a:latin typeface="Copperplate Gothic Bold" pitchFamily="34" charset="0"/>
              </a:rPr>
              <a:t>- Phil. 2:6-7, ESV</a:t>
            </a:r>
            <a:endParaRPr lang="en-US" sz="2800" dirty="0">
              <a:latin typeface="Copperplate Gothic Bold"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dirty="0" smtClean="0">
                <a:solidFill>
                  <a:schemeClr val="accent2">
                    <a:lumMod val="50000"/>
                  </a:schemeClr>
                </a:solidFill>
                <a:latin typeface="Copperplate Gothic Bold" pitchFamily="34" charset="0"/>
              </a:rPr>
              <a:t>It is wrong to first thing about our “rights”</a:t>
            </a:r>
            <a:endParaRPr lang="en-US"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438400" y="1295400"/>
            <a:ext cx="6400800" cy="5509200"/>
          </a:xfrm>
          <a:prstGeom prst="rect">
            <a:avLst/>
          </a:prstGeom>
          <a:noFill/>
        </p:spPr>
        <p:txBody>
          <a:bodyPr wrap="square" rtlCol="0">
            <a:spAutoFit/>
          </a:bodyPr>
          <a:lstStyle/>
          <a:p>
            <a:r>
              <a:rPr lang="en-US" sz="3200" dirty="0" smtClean="0">
                <a:solidFill>
                  <a:schemeClr val="accent2">
                    <a:lumMod val="75000"/>
                  </a:schemeClr>
                </a:solidFill>
                <a:latin typeface="Copperplate Gothic Bold" pitchFamily="34" charset="0"/>
              </a:rPr>
              <a:t>“Few things are more depressing than that of a professed Christian defending his supposed rights and bitterly resisting any attempt to violate them. Such a Christian has never accepted the way of the Cross.”</a:t>
            </a:r>
          </a:p>
          <a:p>
            <a:r>
              <a:rPr lang="en-US" sz="3200" dirty="0" smtClean="0">
                <a:latin typeface="Copperplate Gothic Bold" pitchFamily="34" charset="0"/>
              </a:rPr>
              <a:t>- A. W. </a:t>
            </a:r>
            <a:r>
              <a:rPr lang="en-US" sz="3200" dirty="0" err="1" smtClean="0">
                <a:latin typeface="Copperplate Gothic Bold" pitchFamily="34" charset="0"/>
              </a:rPr>
              <a:t>Tozer</a:t>
            </a:r>
            <a:endParaRPr lang="en-US" sz="3200" dirty="0">
              <a:latin typeface="Copperplate Gothic Bold"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28600" y="152400"/>
            <a:ext cx="8686800" cy="990600"/>
          </a:xfrm>
        </p:spPr>
        <p:txBody>
          <a:bodyPr>
            <a:noAutofit/>
          </a:bodyPr>
          <a:lstStyle/>
          <a:p>
            <a:pPr marL="0" indent="0">
              <a:spcBef>
                <a:spcPts val="0"/>
              </a:spcBef>
              <a:buNone/>
            </a:pPr>
            <a:r>
              <a:rPr lang="en-US" sz="4000" dirty="0" smtClean="0">
                <a:solidFill>
                  <a:schemeClr val="accent2">
                    <a:lumMod val="50000"/>
                  </a:schemeClr>
                </a:solidFill>
                <a:latin typeface="Copperplate Gothic Bold" pitchFamily="34" charset="0"/>
              </a:rPr>
              <a:t>Paradox 3</a:t>
            </a:r>
            <a:endParaRPr lang="en-US" sz="4000" dirty="0">
              <a:solidFill>
                <a:schemeClr val="accent2">
                  <a:lumMod val="50000"/>
                </a:schemeClr>
              </a:solidFill>
              <a:latin typeface="Copperplate Gothic Bold" pitchFamily="34" charset="0"/>
            </a:endParaRPr>
          </a:p>
        </p:txBody>
      </p:sp>
      <p:graphicFrame>
        <p:nvGraphicFramePr>
          <p:cNvPr id="5" name="Diagram 4"/>
          <p:cNvGraphicFramePr/>
          <p:nvPr/>
        </p:nvGraphicFramePr>
        <p:xfrm>
          <a:off x="381000" y="1219200"/>
          <a:ext cx="4267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953000" y="1295400"/>
            <a:ext cx="3581400" cy="3847207"/>
          </a:xfrm>
          <a:prstGeom prst="rect">
            <a:avLst/>
          </a:prstGeom>
          <a:noFill/>
        </p:spPr>
        <p:txBody>
          <a:bodyPr wrap="square" rtlCol="0">
            <a:spAutoFit/>
          </a:bodyPr>
          <a:lstStyle/>
          <a:p>
            <a:r>
              <a:rPr lang="en-US" sz="3600" dirty="0" smtClean="0">
                <a:solidFill>
                  <a:schemeClr val="accent2">
                    <a:lumMod val="75000"/>
                  </a:schemeClr>
                </a:solidFill>
                <a:latin typeface="Copperplate Gothic Bold" pitchFamily="34" charset="0"/>
              </a:rPr>
              <a:t>“</a:t>
            </a:r>
            <a:r>
              <a:rPr lang="en-US" sz="3600" u="sng" dirty="0" smtClean="0">
                <a:solidFill>
                  <a:schemeClr val="accent2">
                    <a:lumMod val="75000"/>
                  </a:schemeClr>
                </a:solidFill>
                <a:latin typeface="Copperplate Gothic Bold" pitchFamily="34" charset="0"/>
              </a:rPr>
              <a:t>taking the form of a servant</a:t>
            </a:r>
            <a:r>
              <a:rPr lang="en-US" sz="3600" dirty="0" smtClean="0">
                <a:solidFill>
                  <a:schemeClr val="accent2">
                    <a:lumMod val="75000"/>
                  </a:schemeClr>
                </a:solidFill>
                <a:latin typeface="Copperplate Gothic Bold" pitchFamily="34" charset="0"/>
              </a:rPr>
              <a:t>, </a:t>
            </a:r>
          </a:p>
          <a:p>
            <a:r>
              <a:rPr lang="en-US" sz="3600" dirty="0" smtClean="0">
                <a:solidFill>
                  <a:schemeClr val="accent2">
                    <a:lumMod val="75000"/>
                  </a:schemeClr>
                </a:solidFill>
                <a:latin typeface="Copperplate Gothic Bold" pitchFamily="34" charset="0"/>
              </a:rPr>
              <a:t>being born in the likeness of men.”</a:t>
            </a:r>
          </a:p>
          <a:p>
            <a:r>
              <a:rPr lang="en-US" sz="2800" dirty="0" smtClean="0">
                <a:latin typeface="Copperplate Gothic Bold" pitchFamily="34" charset="0"/>
              </a:rPr>
              <a:t>- Phil. 2:7, ESV</a:t>
            </a:r>
            <a:endParaRPr lang="en-US" sz="2800" dirty="0">
              <a:latin typeface="Copperplate Gothic Bold"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sz="2800" dirty="0" smtClean="0">
                <a:solidFill>
                  <a:schemeClr val="accent2">
                    <a:lumMod val="50000"/>
                  </a:schemeClr>
                </a:solidFill>
                <a:latin typeface="Copperplate Gothic Bold" pitchFamily="34" charset="0"/>
              </a:rPr>
              <a:t>The Danger of Stealing Glory</a:t>
            </a:r>
            <a:endParaRPr lang="en-US" sz="2800"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438400" y="1066800"/>
            <a:ext cx="6477000" cy="5509200"/>
          </a:xfrm>
          <a:prstGeom prst="rect">
            <a:avLst/>
          </a:prstGeom>
          <a:noFill/>
        </p:spPr>
        <p:txBody>
          <a:bodyPr wrap="square" rtlCol="0">
            <a:spAutoFit/>
          </a:bodyPr>
          <a:lstStyle/>
          <a:p>
            <a:r>
              <a:rPr lang="en-US" sz="3200" dirty="0" smtClean="0">
                <a:solidFill>
                  <a:schemeClr val="accent2">
                    <a:lumMod val="75000"/>
                  </a:schemeClr>
                </a:solidFill>
                <a:latin typeface="Copperplate Gothic Bold" pitchFamily="34" charset="0"/>
              </a:rPr>
              <a:t>“Now Herod was angry with the people of </a:t>
            </a:r>
            <a:r>
              <a:rPr lang="en-US" sz="3200" dirty="0" err="1" smtClean="0">
                <a:solidFill>
                  <a:schemeClr val="accent2">
                    <a:lumMod val="75000"/>
                  </a:schemeClr>
                </a:solidFill>
                <a:latin typeface="Copperplate Gothic Bold" pitchFamily="34" charset="0"/>
              </a:rPr>
              <a:t>Tyre</a:t>
            </a:r>
            <a:r>
              <a:rPr lang="en-US" sz="3200" dirty="0" smtClean="0">
                <a:solidFill>
                  <a:schemeClr val="accent2">
                    <a:lumMod val="75000"/>
                  </a:schemeClr>
                </a:solidFill>
                <a:latin typeface="Copperplate Gothic Bold" pitchFamily="34" charset="0"/>
              </a:rPr>
              <a:t> and Sidon, and they came to him with one accord, and having persuaded </a:t>
            </a:r>
            <a:r>
              <a:rPr lang="en-US" sz="3200" dirty="0" err="1" smtClean="0">
                <a:solidFill>
                  <a:schemeClr val="accent2">
                    <a:lumMod val="75000"/>
                  </a:schemeClr>
                </a:solidFill>
                <a:latin typeface="Copperplate Gothic Bold" pitchFamily="34" charset="0"/>
              </a:rPr>
              <a:t>Blastus</a:t>
            </a:r>
            <a:r>
              <a:rPr lang="en-US" sz="3200" dirty="0" smtClean="0">
                <a:solidFill>
                  <a:schemeClr val="accent2">
                    <a:lumMod val="75000"/>
                  </a:schemeClr>
                </a:solidFill>
                <a:latin typeface="Copperplate Gothic Bold" pitchFamily="34" charset="0"/>
              </a:rPr>
              <a:t>, the king's chamberlain, they asked for peace, because their country depended on the king's country for food. ”</a:t>
            </a:r>
          </a:p>
          <a:p>
            <a:r>
              <a:rPr lang="en-US" sz="3200" dirty="0" smtClean="0">
                <a:latin typeface="Copperplate Gothic Bold" pitchFamily="34" charset="0"/>
              </a:rPr>
              <a:t>- Acts 12:20, ESV</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dirty="0" smtClean="0">
                <a:solidFill>
                  <a:schemeClr val="accent2">
                    <a:lumMod val="50000"/>
                  </a:schemeClr>
                </a:solidFill>
                <a:latin typeface="Copperplate Gothic Bold" pitchFamily="34" charset="0"/>
              </a:rPr>
              <a:t>It is really something to nothing</a:t>
            </a:r>
            <a:endParaRPr lang="en-US"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438400" y="1447800"/>
            <a:ext cx="6400800" cy="5355312"/>
          </a:xfrm>
          <a:prstGeom prst="rect">
            <a:avLst/>
          </a:prstGeom>
          <a:noFill/>
        </p:spPr>
        <p:txBody>
          <a:bodyPr wrap="square" rtlCol="0">
            <a:spAutoFit/>
          </a:bodyPr>
          <a:lstStyle/>
          <a:p>
            <a:r>
              <a:rPr lang="en-US" sz="3800" dirty="0" smtClean="0">
                <a:solidFill>
                  <a:schemeClr val="accent2">
                    <a:lumMod val="75000"/>
                  </a:schemeClr>
                </a:solidFill>
                <a:latin typeface="Copperplate Gothic Bold" pitchFamily="34" charset="0"/>
              </a:rPr>
              <a:t>“In a fundamental sense slavery involves the absence of rights, especially the right to determine the course of one’s life and the use of one’s energies.”</a:t>
            </a:r>
          </a:p>
          <a:p>
            <a:r>
              <a:rPr lang="en-US" sz="3800" dirty="0" smtClean="0">
                <a:latin typeface="Copperplate Gothic Bold" pitchFamily="34" charset="0"/>
              </a:rPr>
              <a:t>- Murray Harris</a:t>
            </a:r>
            <a:endParaRPr lang="en-US" sz="3800" dirty="0">
              <a:latin typeface="Copperplate Gothic Bold"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28600" y="152400"/>
            <a:ext cx="8686800" cy="990600"/>
          </a:xfrm>
        </p:spPr>
        <p:txBody>
          <a:bodyPr>
            <a:noAutofit/>
          </a:bodyPr>
          <a:lstStyle/>
          <a:p>
            <a:pPr marL="0" indent="0">
              <a:spcBef>
                <a:spcPts val="0"/>
              </a:spcBef>
              <a:buNone/>
            </a:pPr>
            <a:r>
              <a:rPr lang="en-US" sz="4000" dirty="0" smtClean="0">
                <a:solidFill>
                  <a:schemeClr val="accent2">
                    <a:lumMod val="50000"/>
                  </a:schemeClr>
                </a:solidFill>
                <a:latin typeface="Copperplate Gothic Bold" pitchFamily="34" charset="0"/>
              </a:rPr>
              <a:t>Paradox 4</a:t>
            </a:r>
            <a:endParaRPr lang="en-US" sz="4000" dirty="0">
              <a:solidFill>
                <a:schemeClr val="accent2">
                  <a:lumMod val="50000"/>
                </a:schemeClr>
              </a:solidFill>
              <a:latin typeface="Copperplate Gothic Bold" pitchFamily="34" charset="0"/>
            </a:endParaRPr>
          </a:p>
        </p:txBody>
      </p:sp>
      <p:graphicFrame>
        <p:nvGraphicFramePr>
          <p:cNvPr id="5" name="Diagram 4"/>
          <p:cNvGraphicFramePr/>
          <p:nvPr/>
        </p:nvGraphicFramePr>
        <p:xfrm>
          <a:off x="381000" y="1219200"/>
          <a:ext cx="4267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953000" y="990600"/>
            <a:ext cx="3581400" cy="4401205"/>
          </a:xfrm>
          <a:prstGeom prst="rect">
            <a:avLst/>
          </a:prstGeom>
          <a:noFill/>
        </p:spPr>
        <p:txBody>
          <a:bodyPr wrap="square" rtlCol="0">
            <a:spAutoFit/>
          </a:bodyPr>
          <a:lstStyle/>
          <a:p>
            <a:r>
              <a:rPr lang="en-US" sz="2800" dirty="0" smtClean="0">
                <a:solidFill>
                  <a:schemeClr val="accent2">
                    <a:lumMod val="75000"/>
                  </a:schemeClr>
                </a:solidFill>
                <a:latin typeface="Copperplate Gothic Bold" pitchFamily="34" charset="0"/>
              </a:rPr>
              <a:t>“I say to everyone among you not to think of himself more highly than he ought to think, </a:t>
            </a:r>
            <a:r>
              <a:rPr lang="en-US" sz="2800" u="sng" dirty="0" smtClean="0">
                <a:solidFill>
                  <a:schemeClr val="accent2">
                    <a:lumMod val="75000"/>
                  </a:schemeClr>
                </a:solidFill>
                <a:latin typeface="Copperplate Gothic Bold" pitchFamily="34" charset="0"/>
              </a:rPr>
              <a:t>but to think with sober judgment</a:t>
            </a:r>
            <a:r>
              <a:rPr lang="en-US" sz="2800" dirty="0" smtClean="0">
                <a:solidFill>
                  <a:schemeClr val="accent2">
                    <a:lumMod val="75000"/>
                  </a:schemeClr>
                </a:solidFill>
                <a:latin typeface="Copperplate Gothic Bold" pitchFamily="34" charset="0"/>
              </a:rPr>
              <a:t>…”</a:t>
            </a:r>
          </a:p>
          <a:p>
            <a:r>
              <a:rPr lang="en-US" sz="2800" dirty="0" smtClean="0">
                <a:latin typeface="Copperplate Gothic Bold" pitchFamily="34" charset="0"/>
              </a:rPr>
              <a:t>- Rom. 12:3, ESV</a:t>
            </a:r>
            <a:endParaRPr lang="en-US" sz="2800" dirty="0">
              <a:latin typeface="Copperplate Gothic Bold"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dirty="0" smtClean="0">
                <a:solidFill>
                  <a:schemeClr val="accent2">
                    <a:lumMod val="50000"/>
                  </a:schemeClr>
                </a:solidFill>
                <a:latin typeface="Copperplate Gothic Bold" pitchFamily="34" charset="0"/>
              </a:rPr>
              <a:t>In Self-evaluation, do not trust what you see</a:t>
            </a:r>
            <a:endParaRPr lang="en-US"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438400" y="1447800"/>
            <a:ext cx="6400800" cy="5016758"/>
          </a:xfrm>
          <a:prstGeom prst="rect">
            <a:avLst/>
          </a:prstGeom>
          <a:noFill/>
        </p:spPr>
        <p:txBody>
          <a:bodyPr wrap="square" rtlCol="0">
            <a:spAutoFit/>
          </a:bodyPr>
          <a:lstStyle/>
          <a:p>
            <a:r>
              <a:rPr lang="en-US" sz="3200" dirty="0" smtClean="0">
                <a:solidFill>
                  <a:schemeClr val="accent2">
                    <a:lumMod val="75000"/>
                  </a:schemeClr>
                </a:solidFill>
                <a:latin typeface="Copperplate Gothic Bold" pitchFamily="34" charset="0"/>
              </a:rPr>
              <a:t>“Ambition and self-assessment are inextricably linked. The selfishly ambitious are terrible at self-arithmetic. When they ‘count themselves,’ it’s always more than almost everybody else.”</a:t>
            </a:r>
          </a:p>
          <a:p>
            <a:r>
              <a:rPr lang="en-US" sz="3200" dirty="0" smtClean="0">
                <a:latin typeface="Copperplate Gothic Bold" pitchFamily="34" charset="0"/>
              </a:rPr>
              <a:t>- Dave Harvey</a:t>
            </a:r>
            <a:endParaRPr lang="en-US" sz="3200" dirty="0">
              <a:latin typeface="Copperplate Gothic Bold"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28600" y="152400"/>
            <a:ext cx="8686800" cy="990600"/>
          </a:xfrm>
        </p:spPr>
        <p:txBody>
          <a:bodyPr>
            <a:noAutofit/>
          </a:bodyPr>
          <a:lstStyle/>
          <a:p>
            <a:pPr marL="0" indent="0">
              <a:spcBef>
                <a:spcPts val="0"/>
              </a:spcBef>
              <a:buNone/>
            </a:pPr>
            <a:r>
              <a:rPr lang="en-US" sz="4000" dirty="0" smtClean="0">
                <a:solidFill>
                  <a:schemeClr val="accent2">
                    <a:lumMod val="50000"/>
                  </a:schemeClr>
                </a:solidFill>
                <a:latin typeface="Copperplate Gothic Bold" pitchFamily="34" charset="0"/>
              </a:rPr>
              <a:t>Paradox 5</a:t>
            </a:r>
            <a:endParaRPr lang="en-US" sz="4000" dirty="0">
              <a:solidFill>
                <a:schemeClr val="accent2">
                  <a:lumMod val="50000"/>
                </a:schemeClr>
              </a:solidFill>
              <a:latin typeface="Copperplate Gothic Bold" pitchFamily="34" charset="0"/>
            </a:endParaRPr>
          </a:p>
        </p:txBody>
      </p:sp>
      <p:graphicFrame>
        <p:nvGraphicFramePr>
          <p:cNvPr id="5" name="Diagram 4"/>
          <p:cNvGraphicFramePr/>
          <p:nvPr/>
        </p:nvGraphicFramePr>
        <p:xfrm>
          <a:off x="381000" y="1219200"/>
          <a:ext cx="4267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953000" y="1066800"/>
            <a:ext cx="3581400" cy="4462760"/>
          </a:xfrm>
          <a:prstGeom prst="rect">
            <a:avLst/>
          </a:prstGeom>
          <a:noFill/>
        </p:spPr>
        <p:txBody>
          <a:bodyPr wrap="square" rtlCol="0">
            <a:spAutoFit/>
          </a:bodyPr>
          <a:lstStyle/>
          <a:p>
            <a:r>
              <a:rPr lang="en-US" sz="3200" dirty="0" smtClean="0">
                <a:solidFill>
                  <a:schemeClr val="accent2">
                    <a:lumMod val="75000"/>
                  </a:schemeClr>
                </a:solidFill>
                <a:latin typeface="Copperplate Gothic Bold" pitchFamily="34" charset="0"/>
              </a:rPr>
              <a:t>“…to purify for himself a people for his own possession </a:t>
            </a:r>
            <a:r>
              <a:rPr lang="en-US" sz="3200" u="sng" dirty="0" smtClean="0">
                <a:solidFill>
                  <a:schemeClr val="accent2">
                    <a:lumMod val="75000"/>
                  </a:schemeClr>
                </a:solidFill>
                <a:latin typeface="Copperplate Gothic Bold" pitchFamily="34" charset="0"/>
              </a:rPr>
              <a:t>who are zealous for good works</a:t>
            </a:r>
            <a:r>
              <a:rPr lang="en-US" sz="3200" dirty="0" smtClean="0">
                <a:solidFill>
                  <a:schemeClr val="accent2">
                    <a:lumMod val="75000"/>
                  </a:schemeClr>
                </a:solidFill>
                <a:latin typeface="Copperplate Gothic Bold" pitchFamily="34" charset="0"/>
              </a:rPr>
              <a:t>.”</a:t>
            </a:r>
          </a:p>
          <a:p>
            <a:r>
              <a:rPr lang="en-US" sz="2800" dirty="0" smtClean="0">
                <a:latin typeface="Copperplate Gothic Bold" pitchFamily="34" charset="0"/>
              </a:rPr>
              <a:t>- Titus 2:14, ESV</a:t>
            </a:r>
            <a:endParaRPr lang="en-US" sz="2800" dirty="0">
              <a:latin typeface="Copperplate Gothic Bold"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dirty="0" smtClean="0">
                <a:solidFill>
                  <a:schemeClr val="accent2">
                    <a:lumMod val="50000"/>
                  </a:schemeClr>
                </a:solidFill>
                <a:latin typeface="Copperplate Gothic Bold" pitchFamily="34" charset="0"/>
              </a:rPr>
              <a:t>True Humility Produces Godly Ambition</a:t>
            </a:r>
            <a:endParaRPr lang="en-US"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438400" y="1447800"/>
            <a:ext cx="6400800" cy="4185761"/>
          </a:xfrm>
          <a:prstGeom prst="rect">
            <a:avLst/>
          </a:prstGeom>
          <a:noFill/>
        </p:spPr>
        <p:txBody>
          <a:bodyPr wrap="square" rtlCol="0">
            <a:spAutoFit/>
          </a:bodyPr>
          <a:lstStyle/>
          <a:p>
            <a:r>
              <a:rPr lang="en-US" sz="3800" dirty="0" smtClean="0">
                <a:solidFill>
                  <a:schemeClr val="accent2">
                    <a:lumMod val="75000"/>
                  </a:schemeClr>
                </a:solidFill>
                <a:latin typeface="Copperplate Gothic Bold" pitchFamily="34" charset="0"/>
              </a:rPr>
              <a:t>“Ambitions for self may be quite modest….Ambitions for God, however, if they are to be worthy, can never be modest.”</a:t>
            </a:r>
          </a:p>
          <a:p>
            <a:r>
              <a:rPr lang="en-US" sz="3800" dirty="0" smtClean="0">
                <a:latin typeface="Copperplate Gothic Bold" pitchFamily="34" charset="0"/>
              </a:rPr>
              <a:t>- G. K. Chesterton</a:t>
            </a:r>
            <a:endParaRPr lang="en-US" sz="3800" dirty="0">
              <a:latin typeface="Copperplate Gothic Bold"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57150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5867400" y="381000"/>
            <a:ext cx="3048000" cy="990600"/>
          </a:xfrm>
        </p:spPr>
        <p:txBody>
          <a:bodyPr>
            <a:noAutofit/>
          </a:bodyPr>
          <a:lstStyle/>
          <a:p>
            <a:pPr marL="0" indent="0">
              <a:spcBef>
                <a:spcPts val="0"/>
              </a:spcBef>
              <a:buNone/>
            </a:pPr>
            <a:r>
              <a:rPr lang="en-US" sz="2400" dirty="0" smtClean="0">
                <a:solidFill>
                  <a:schemeClr val="accent2">
                    <a:lumMod val="50000"/>
                  </a:schemeClr>
                </a:solidFill>
                <a:latin typeface="Copperplate Gothic Bold" pitchFamily="34" charset="0"/>
              </a:rPr>
              <a:t>Puritan Prayer</a:t>
            </a:r>
          </a:p>
          <a:p>
            <a:pPr marL="0" indent="0" algn="ctr">
              <a:spcBef>
                <a:spcPts val="0"/>
              </a:spcBef>
              <a:buNone/>
            </a:pPr>
            <a:r>
              <a:rPr lang="en-US" sz="2400" dirty="0" smtClean="0">
                <a:solidFill>
                  <a:schemeClr val="accent2">
                    <a:lumMod val="50000"/>
                  </a:schemeClr>
                </a:solidFill>
                <a:latin typeface="Copperplate Gothic Bold" pitchFamily="34" charset="0"/>
              </a:rPr>
              <a:t>17</a:t>
            </a:r>
            <a:r>
              <a:rPr lang="en-US" sz="2400" baseline="30000" dirty="0" smtClean="0">
                <a:solidFill>
                  <a:schemeClr val="accent2">
                    <a:lumMod val="50000"/>
                  </a:schemeClr>
                </a:solidFill>
                <a:latin typeface="Copperplate Gothic Bold" pitchFamily="34" charset="0"/>
              </a:rPr>
              <a:t>th</a:t>
            </a:r>
            <a:r>
              <a:rPr lang="en-US" sz="2400" dirty="0" smtClean="0">
                <a:solidFill>
                  <a:schemeClr val="accent2">
                    <a:lumMod val="50000"/>
                  </a:schemeClr>
                </a:solidFill>
                <a:latin typeface="Copperplate Gothic Bold" pitchFamily="34" charset="0"/>
              </a:rPr>
              <a:t> Century</a:t>
            </a:r>
            <a:endParaRPr lang="en-US" sz="2400" dirty="0">
              <a:solidFill>
                <a:schemeClr val="accent2">
                  <a:lumMod val="50000"/>
                </a:schemeClr>
              </a:solidFill>
              <a:latin typeface="Copperplate Gothic Bold" pitchFamily="34" charset="0"/>
            </a:endParaRPr>
          </a:p>
        </p:txBody>
      </p:sp>
      <p:pic>
        <p:nvPicPr>
          <p:cNvPr id="9" name="Picture 8" descr="ImageOfChrist(p199)Detail-Jesus.jpg"/>
          <p:cNvPicPr>
            <a:picLocks noChangeAspect="1"/>
          </p:cNvPicPr>
          <p:nvPr/>
        </p:nvPicPr>
        <p:blipFill>
          <a:blip r:embed="rId2" cstate="print">
            <a:grayscl/>
          </a:blip>
          <a:stretch>
            <a:fillRect/>
          </a:stretch>
        </p:blipFill>
        <p:spPr>
          <a:xfrm>
            <a:off x="6019800" y="1600200"/>
            <a:ext cx="2789924" cy="3886200"/>
          </a:xfrm>
          <a:prstGeom prst="rect">
            <a:avLst/>
          </a:prstGeom>
          <a:ln>
            <a:noFill/>
          </a:ln>
          <a:effectLst>
            <a:outerShdw blurRad="292100" dist="139700" dir="2700000" algn="tl" rotWithShape="0">
              <a:srgbClr val="333333">
                <a:alpha val="65000"/>
              </a:srgbClr>
            </a:outerShdw>
          </a:effectLst>
        </p:spPr>
      </p:pic>
      <p:sp>
        <p:nvSpPr>
          <p:cNvPr id="10" name="TextBox 9"/>
          <p:cNvSpPr txBox="1"/>
          <p:nvPr/>
        </p:nvSpPr>
        <p:spPr>
          <a:xfrm>
            <a:off x="228600" y="381000"/>
            <a:ext cx="5105400" cy="6093976"/>
          </a:xfrm>
          <a:prstGeom prst="rect">
            <a:avLst/>
          </a:prstGeom>
          <a:noFill/>
        </p:spPr>
        <p:txBody>
          <a:bodyPr wrap="square" rtlCol="0">
            <a:spAutoFit/>
          </a:bodyPr>
          <a:lstStyle/>
          <a:p>
            <a:r>
              <a:rPr lang="en-US" sz="3000" dirty="0" smtClean="0">
                <a:solidFill>
                  <a:schemeClr val="bg1"/>
                </a:solidFill>
                <a:latin typeface="Copperplate Gothic Bold" pitchFamily="34" charset="0"/>
              </a:rPr>
              <a:t>Lord, </a:t>
            </a:r>
          </a:p>
          <a:p>
            <a:endParaRPr lang="en-US" sz="3000" dirty="0" smtClean="0">
              <a:solidFill>
                <a:schemeClr val="bg1"/>
              </a:solidFill>
              <a:latin typeface="Copperplate Gothic Bold" pitchFamily="34" charset="0"/>
            </a:endParaRPr>
          </a:p>
          <a:p>
            <a:r>
              <a:rPr lang="en-US" sz="3000" dirty="0" smtClean="0">
                <a:solidFill>
                  <a:schemeClr val="bg1"/>
                </a:solidFill>
                <a:latin typeface="Copperplate Gothic Bold" pitchFamily="34" charset="0"/>
              </a:rPr>
              <a:t>it is my chief design to bring my heart back to You. </a:t>
            </a:r>
          </a:p>
          <a:p>
            <a:endParaRPr lang="en-US" sz="3000" dirty="0" smtClean="0">
              <a:solidFill>
                <a:schemeClr val="bg1"/>
              </a:solidFill>
              <a:latin typeface="Copperplate Gothic Bold" pitchFamily="34" charset="0"/>
            </a:endParaRPr>
          </a:p>
          <a:p>
            <a:r>
              <a:rPr lang="en-US" sz="3000" dirty="0" smtClean="0">
                <a:solidFill>
                  <a:schemeClr val="bg1"/>
                </a:solidFill>
                <a:latin typeface="Copperplate Gothic Bold" pitchFamily="34" charset="0"/>
              </a:rPr>
              <a:t>Convince me that I cannot be my own god, or make myself happy,</a:t>
            </a:r>
            <a:br>
              <a:rPr lang="en-US" sz="3000" dirty="0" smtClean="0">
                <a:solidFill>
                  <a:schemeClr val="bg1"/>
                </a:solidFill>
                <a:latin typeface="Copperplate Gothic Bold" pitchFamily="34" charset="0"/>
              </a:rPr>
            </a:br>
            <a:r>
              <a:rPr lang="en-US" sz="3000" dirty="0" smtClean="0">
                <a:solidFill>
                  <a:schemeClr val="bg1"/>
                </a:solidFill>
                <a:latin typeface="Copperplate Gothic Bold" pitchFamily="34" charset="0"/>
              </a:rPr>
              <a:t>nor my own Christ to restore my joy, nor my own Spirit to teach, guide, rule me.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57150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5867400" y="381000"/>
            <a:ext cx="3048000" cy="990600"/>
          </a:xfrm>
        </p:spPr>
        <p:txBody>
          <a:bodyPr>
            <a:noAutofit/>
          </a:bodyPr>
          <a:lstStyle/>
          <a:p>
            <a:pPr marL="0" indent="0">
              <a:spcBef>
                <a:spcPts val="0"/>
              </a:spcBef>
              <a:buNone/>
            </a:pPr>
            <a:r>
              <a:rPr lang="en-US" sz="2400" dirty="0" smtClean="0">
                <a:solidFill>
                  <a:schemeClr val="accent2">
                    <a:lumMod val="50000"/>
                  </a:schemeClr>
                </a:solidFill>
                <a:latin typeface="Copperplate Gothic Bold" pitchFamily="34" charset="0"/>
              </a:rPr>
              <a:t>Puritan Prayer</a:t>
            </a:r>
          </a:p>
          <a:p>
            <a:pPr marL="0" indent="0" algn="ctr">
              <a:spcBef>
                <a:spcPts val="0"/>
              </a:spcBef>
              <a:buNone/>
            </a:pPr>
            <a:r>
              <a:rPr lang="en-US" sz="2400" dirty="0" smtClean="0">
                <a:solidFill>
                  <a:schemeClr val="accent2">
                    <a:lumMod val="50000"/>
                  </a:schemeClr>
                </a:solidFill>
                <a:latin typeface="Copperplate Gothic Bold" pitchFamily="34" charset="0"/>
              </a:rPr>
              <a:t>17</a:t>
            </a:r>
            <a:r>
              <a:rPr lang="en-US" sz="2400" baseline="30000" dirty="0" smtClean="0">
                <a:solidFill>
                  <a:schemeClr val="accent2">
                    <a:lumMod val="50000"/>
                  </a:schemeClr>
                </a:solidFill>
                <a:latin typeface="Copperplate Gothic Bold" pitchFamily="34" charset="0"/>
              </a:rPr>
              <a:t>th</a:t>
            </a:r>
            <a:r>
              <a:rPr lang="en-US" sz="2400" dirty="0" smtClean="0">
                <a:solidFill>
                  <a:schemeClr val="accent2">
                    <a:lumMod val="50000"/>
                  </a:schemeClr>
                </a:solidFill>
                <a:latin typeface="Copperplate Gothic Bold" pitchFamily="34" charset="0"/>
              </a:rPr>
              <a:t> Century</a:t>
            </a:r>
            <a:endParaRPr lang="en-US" sz="2400" dirty="0">
              <a:solidFill>
                <a:schemeClr val="accent2">
                  <a:lumMod val="50000"/>
                </a:schemeClr>
              </a:solidFill>
              <a:latin typeface="Copperplate Gothic Bold" pitchFamily="34" charset="0"/>
            </a:endParaRPr>
          </a:p>
        </p:txBody>
      </p:sp>
      <p:pic>
        <p:nvPicPr>
          <p:cNvPr id="9" name="Picture 8" descr="ImageOfChrist(p199)Detail-Jesus.jpg"/>
          <p:cNvPicPr>
            <a:picLocks noChangeAspect="1"/>
          </p:cNvPicPr>
          <p:nvPr/>
        </p:nvPicPr>
        <p:blipFill>
          <a:blip r:embed="rId2" cstate="print">
            <a:grayscl/>
          </a:blip>
          <a:stretch>
            <a:fillRect/>
          </a:stretch>
        </p:blipFill>
        <p:spPr>
          <a:xfrm>
            <a:off x="6019800" y="1600200"/>
            <a:ext cx="2789924" cy="3886200"/>
          </a:xfrm>
          <a:prstGeom prst="rect">
            <a:avLst/>
          </a:prstGeom>
          <a:ln>
            <a:noFill/>
          </a:ln>
          <a:effectLst>
            <a:outerShdw blurRad="292100" dist="139700" dir="2700000" algn="tl" rotWithShape="0">
              <a:srgbClr val="333333">
                <a:alpha val="65000"/>
              </a:srgbClr>
            </a:outerShdw>
          </a:effectLst>
        </p:spPr>
      </p:pic>
      <p:sp>
        <p:nvSpPr>
          <p:cNvPr id="10" name="TextBox 9"/>
          <p:cNvSpPr txBox="1"/>
          <p:nvPr/>
        </p:nvSpPr>
        <p:spPr>
          <a:xfrm>
            <a:off x="228600" y="381000"/>
            <a:ext cx="5105400" cy="6124754"/>
          </a:xfrm>
          <a:prstGeom prst="rect">
            <a:avLst/>
          </a:prstGeom>
          <a:noFill/>
        </p:spPr>
        <p:txBody>
          <a:bodyPr wrap="square" rtlCol="0">
            <a:spAutoFit/>
          </a:bodyPr>
          <a:lstStyle/>
          <a:p>
            <a:r>
              <a:rPr lang="en-US" sz="2800" dirty="0" smtClean="0">
                <a:solidFill>
                  <a:schemeClr val="bg1"/>
                </a:solidFill>
                <a:latin typeface="Copperplate Gothic Bold" pitchFamily="34" charset="0"/>
              </a:rPr>
              <a:t>Take away my roving eye, curious ear, greedy appetite, lustful heart.</a:t>
            </a:r>
          </a:p>
          <a:p>
            <a:r>
              <a:rPr lang="en-US" sz="2800" dirty="0" smtClean="0">
                <a:solidFill>
                  <a:schemeClr val="bg1"/>
                </a:solidFill>
                <a:latin typeface="Copperplate Gothic Bold" pitchFamily="34" charset="0"/>
              </a:rPr>
              <a:t/>
            </a:r>
            <a:br>
              <a:rPr lang="en-US" sz="2800" dirty="0" smtClean="0">
                <a:solidFill>
                  <a:schemeClr val="bg1"/>
                </a:solidFill>
                <a:latin typeface="Copperplate Gothic Bold" pitchFamily="34" charset="0"/>
              </a:rPr>
            </a:br>
            <a:r>
              <a:rPr lang="en-US" sz="2800" dirty="0" smtClean="0">
                <a:solidFill>
                  <a:schemeClr val="bg1"/>
                </a:solidFill>
                <a:latin typeface="Copperplate Gothic Bold" pitchFamily="34" charset="0"/>
              </a:rPr>
              <a:t>Show me that none of these things can heal a wounded conscience,</a:t>
            </a:r>
            <a:br>
              <a:rPr lang="en-US" sz="2800" dirty="0" smtClean="0">
                <a:solidFill>
                  <a:schemeClr val="bg1"/>
                </a:solidFill>
                <a:latin typeface="Copperplate Gothic Bold" pitchFamily="34" charset="0"/>
              </a:rPr>
            </a:br>
            <a:r>
              <a:rPr lang="en-US" sz="2800" dirty="0" smtClean="0">
                <a:solidFill>
                  <a:schemeClr val="bg1"/>
                </a:solidFill>
                <a:latin typeface="Copperplate Gothic Bold" pitchFamily="34" charset="0"/>
              </a:rPr>
              <a:t>or support a tottering frame, or uphold a departing spirit.</a:t>
            </a:r>
            <a:br>
              <a:rPr lang="en-US" sz="2800" dirty="0" smtClean="0">
                <a:solidFill>
                  <a:schemeClr val="bg1"/>
                </a:solidFill>
                <a:latin typeface="Copperplate Gothic Bold" pitchFamily="34" charset="0"/>
              </a:rPr>
            </a:br>
            <a:endParaRPr lang="en-US" sz="2800" dirty="0" smtClean="0">
              <a:solidFill>
                <a:schemeClr val="bg1"/>
              </a:solidFill>
              <a:latin typeface="Copperplate Gothic Bold" pitchFamily="34" charset="0"/>
            </a:endParaRPr>
          </a:p>
          <a:p>
            <a:r>
              <a:rPr lang="en-US" sz="2800" dirty="0" smtClean="0">
                <a:solidFill>
                  <a:schemeClr val="bg1"/>
                </a:solidFill>
                <a:latin typeface="Copperplate Gothic Bold" pitchFamily="34" charset="0"/>
              </a:rPr>
              <a:t>Then take me to the cross and leave me there.</a:t>
            </a:r>
            <a:endParaRPr lang="en-US" sz="2800" dirty="0">
              <a:solidFill>
                <a:schemeClr val="bg1"/>
              </a:solidFill>
              <a:latin typeface="Copperplate Gothic Bold"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3079846490_bc895287a1.jpg"/>
          <p:cNvPicPr>
            <a:picLocks noChangeAspect="1"/>
          </p:cNvPicPr>
          <p:nvPr/>
        </p:nvPicPr>
        <p:blipFill>
          <a:blip r:embed="rId2" cstate="print"/>
          <a:stretch>
            <a:fillRect/>
          </a:stretch>
        </p:blipFill>
        <p:spPr>
          <a:xfrm>
            <a:off x="1143000" y="1752600"/>
            <a:ext cx="7009942" cy="4668622"/>
          </a:xfrm>
          <a:prstGeom prst="rect">
            <a:avLst/>
          </a:prstGeom>
          <a:ln>
            <a:noFill/>
          </a:ln>
          <a:effectLst>
            <a:outerShdw blurRad="292100" dist="139700" dir="2700000" algn="tl" rotWithShape="0">
              <a:srgbClr val="333333">
                <a:alpha val="65000"/>
              </a:srgbClr>
            </a:outerShdw>
          </a:effectLst>
        </p:spPr>
      </p:pic>
      <p:sp>
        <p:nvSpPr>
          <p:cNvPr id="10" name="TextBox 9"/>
          <p:cNvSpPr txBox="1"/>
          <p:nvPr/>
        </p:nvSpPr>
        <p:spPr>
          <a:xfrm>
            <a:off x="914400" y="533400"/>
            <a:ext cx="7848600" cy="954107"/>
          </a:xfrm>
          <a:prstGeom prst="rect">
            <a:avLst/>
          </a:prstGeom>
          <a:noFill/>
        </p:spPr>
        <p:txBody>
          <a:bodyPr wrap="square" rtlCol="0">
            <a:spAutoFit/>
          </a:bodyPr>
          <a:lstStyle/>
          <a:p>
            <a:r>
              <a:rPr lang="en-US" sz="2800" dirty="0" smtClean="0">
                <a:solidFill>
                  <a:schemeClr val="accent2">
                    <a:lumMod val="50000"/>
                  </a:schemeClr>
                </a:solidFill>
                <a:latin typeface="Copperplate Gothic Bold" pitchFamily="34" charset="0"/>
              </a:rPr>
              <a:t>“Not to us, O </a:t>
            </a:r>
            <a:r>
              <a:rPr lang="en-US" sz="2800" cap="small" dirty="0" smtClean="0">
                <a:solidFill>
                  <a:schemeClr val="accent2">
                    <a:lumMod val="50000"/>
                  </a:schemeClr>
                </a:solidFill>
                <a:latin typeface="Copperplate Gothic Bold" pitchFamily="34" charset="0"/>
              </a:rPr>
              <a:t>Lord</a:t>
            </a:r>
            <a:r>
              <a:rPr lang="en-US" sz="2800" dirty="0" smtClean="0">
                <a:solidFill>
                  <a:schemeClr val="accent2">
                    <a:lumMod val="50000"/>
                  </a:schemeClr>
                </a:solidFill>
                <a:latin typeface="Copperplate Gothic Bold" pitchFamily="34" charset="0"/>
              </a:rPr>
              <a:t>, not to us, but to your name give glory.” (Psalm 115:1)</a:t>
            </a:r>
            <a:endParaRPr lang="en-US" sz="2800" dirty="0">
              <a:solidFill>
                <a:schemeClr val="accent2">
                  <a:lumMod val="50000"/>
                </a:schemeClr>
              </a:solidFill>
              <a:latin typeface="Copperplate Gothic Bold"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sz="2800" dirty="0" smtClean="0">
                <a:solidFill>
                  <a:schemeClr val="accent2">
                    <a:lumMod val="50000"/>
                  </a:schemeClr>
                </a:solidFill>
                <a:latin typeface="Copperplate Gothic Bold" pitchFamily="34" charset="0"/>
              </a:rPr>
              <a:t>The Danger of Stealing Glory</a:t>
            </a:r>
            <a:endParaRPr lang="en-US" sz="2800"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438400" y="1066800"/>
            <a:ext cx="6477000" cy="5293757"/>
          </a:xfrm>
          <a:prstGeom prst="rect">
            <a:avLst/>
          </a:prstGeom>
          <a:noFill/>
        </p:spPr>
        <p:txBody>
          <a:bodyPr wrap="square" rtlCol="0">
            <a:spAutoFit/>
          </a:bodyPr>
          <a:lstStyle/>
          <a:p>
            <a:r>
              <a:rPr lang="en-US" sz="3400" dirty="0" smtClean="0">
                <a:solidFill>
                  <a:schemeClr val="accent2">
                    <a:lumMod val="75000"/>
                  </a:schemeClr>
                </a:solidFill>
                <a:latin typeface="Copperplate Gothic Bold" pitchFamily="34" charset="0"/>
              </a:rPr>
              <a:t>“On an appointed day Herod put on his royal robes, took his seat upon the throne, and delivered an oration to them. And the people were shouting, ‘</a:t>
            </a:r>
            <a:r>
              <a:rPr lang="en-US" sz="3400" u="sng" dirty="0" smtClean="0">
                <a:solidFill>
                  <a:schemeClr val="accent2">
                    <a:lumMod val="75000"/>
                  </a:schemeClr>
                </a:solidFill>
                <a:latin typeface="Copperplate Gothic Bold" pitchFamily="34" charset="0"/>
              </a:rPr>
              <a:t>The voice of a god, and not of a man</a:t>
            </a:r>
            <a:r>
              <a:rPr lang="en-US" sz="3400" dirty="0" smtClean="0">
                <a:solidFill>
                  <a:schemeClr val="accent2">
                    <a:lumMod val="75000"/>
                  </a:schemeClr>
                </a:solidFill>
                <a:latin typeface="Copperplate Gothic Bold" pitchFamily="34" charset="0"/>
              </a:rPr>
              <a:t>!’”</a:t>
            </a:r>
          </a:p>
          <a:p>
            <a:r>
              <a:rPr lang="en-US" sz="3200" dirty="0" smtClean="0">
                <a:latin typeface="Copperplate Gothic Bold" pitchFamily="34" charset="0"/>
              </a:rPr>
              <a:t>- Acts 12:21-22, ESV</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sz="2800" dirty="0" smtClean="0">
                <a:solidFill>
                  <a:schemeClr val="accent2">
                    <a:lumMod val="50000"/>
                  </a:schemeClr>
                </a:solidFill>
                <a:latin typeface="Copperplate Gothic Bold" pitchFamily="34" charset="0"/>
              </a:rPr>
              <a:t>The Danger of Stealing Glory</a:t>
            </a:r>
            <a:endParaRPr lang="en-US" sz="2800"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438400" y="1066800"/>
            <a:ext cx="6477000" cy="5293757"/>
          </a:xfrm>
          <a:prstGeom prst="rect">
            <a:avLst/>
          </a:prstGeom>
          <a:noFill/>
        </p:spPr>
        <p:txBody>
          <a:bodyPr wrap="square" rtlCol="0">
            <a:spAutoFit/>
          </a:bodyPr>
          <a:lstStyle/>
          <a:p>
            <a:r>
              <a:rPr lang="en-US" sz="3400" dirty="0" smtClean="0">
                <a:solidFill>
                  <a:schemeClr val="accent2">
                    <a:lumMod val="75000"/>
                  </a:schemeClr>
                </a:solidFill>
                <a:latin typeface="Copperplate Gothic Bold" pitchFamily="34" charset="0"/>
              </a:rPr>
              <a:t>“Immediately an angel of the Lord struck him down, </a:t>
            </a:r>
            <a:r>
              <a:rPr lang="en-US" sz="3400" u="sng" dirty="0" smtClean="0">
                <a:solidFill>
                  <a:schemeClr val="accent2">
                    <a:lumMod val="75000"/>
                  </a:schemeClr>
                </a:solidFill>
                <a:latin typeface="Copperplate Gothic Bold" pitchFamily="34" charset="0"/>
              </a:rPr>
              <a:t>because he did not give God the glory</a:t>
            </a:r>
            <a:r>
              <a:rPr lang="en-US" sz="3400" dirty="0" smtClean="0">
                <a:solidFill>
                  <a:schemeClr val="accent2">
                    <a:lumMod val="75000"/>
                  </a:schemeClr>
                </a:solidFill>
                <a:latin typeface="Copperplate Gothic Bold" pitchFamily="34" charset="0"/>
              </a:rPr>
              <a:t>, and he was eaten by worms and breathed his last.</a:t>
            </a:r>
          </a:p>
          <a:p>
            <a:r>
              <a:rPr lang="en-US" sz="3400" u="sng" dirty="0" smtClean="0">
                <a:solidFill>
                  <a:schemeClr val="accent2">
                    <a:lumMod val="75000"/>
                  </a:schemeClr>
                </a:solidFill>
                <a:latin typeface="Copperplate Gothic Bold" pitchFamily="34" charset="0"/>
              </a:rPr>
              <a:t>But the word of God increased and multiplied</a:t>
            </a:r>
            <a:r>
              <a:rPr lang="en-US" sz="3400" dirty="0" smtClean="0">
                <a:solidFill>
                  <a:schemeClr val="accent2">
                    <a:lumMod val="75000"/>
                  </a:schemeClr>
                </a:solidFill>
                <a:latin typeface="Copperplate Gothic Bold" pitchFamily="34" charset="0"/>
              </a:rPr>
              <a:t>.”</a:t>
            </a:r>
          </a:p>
          <a:p>
            <a:r>
              <a:rPr lang="en-US" sz="3200" dirty="0" smtClean="0">
                <a:latin typeface="Copperplate Gothic Bold" pitchFamily="34" charset="0"/>
              </a:rPr>
              <a:t>- Acts 12:23-24, ESV</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dirty="0" smtClean="0">
                <a:solidFill>
                  <a:schemeClr val="accent2">
                    <a:lumMod val="50000"/>
                  </a:schemeClr>
                </a:solidFill>
                <a:latin typeface="Copperplate Gothic Bold" pitchFamily="34" charset="0"/>
              </a:rPr>
              <a:t>The Danger of Self-love</a:t>
            </a:r>
            <a:endParaRPr lang="en-US"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438400" y="1066800"/>
            <a:ext cx="6477000" cy="4524315"/>
          </a:xfrm>
          <a:prstGeom prst="rect">
            <a:avLst/>
          </a:prstGeom>
          <a:noFill/>
        </p:spPr>
        <p:txBody>
          <a:bodyPr wrap="square" rtlCol="0">
            <a:spAutoFit/>
          </a:bodyPr>
          <a:lstStyle/>
          <a:p>
            <a:r>
              <a:rPr lang="en-US" sz="7200" dirty="0" smtClean="0">
                <a:solidFill>
                  <a:schemeClr val="accent2">
                    <a:lumMod val="75000"/>
                  </a:schemeClr>
                </a:solidFill>
                <a:latin typeface="Copperplate Gothic Bold" pitchFamily="34" charset="0"/>
              </a:rPr>
              <a:t>We grow small trying to be great.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dirty="0" smtClean="0">
                <a:solidFill>
                  <a:schemeClr val="accent2">
                    <a:lumMod val="50000"/>
                  </a:schemeClr>
                </a:solidFill>
                <a:latin typeface="Copperplate Gothic Bold" pitchFamily="34" charset="0"/>
              </a:rPr>
              <a:t>The Nature of Sin</a:t>
            </a:r>
            <a:endParaRPr lang="en-US"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438400" y="1066800"/>
            <a:ext cx="6477000" cy="5632311"/>
          </a:xfrm>
          <a:prstGeom prst="rect">
            <a:avLst/>
          </a:prstGeom>
          <a:noFill/>
        </p:spPr>
        <p:txBody>
          <a:bodyPr wrap="square" rtlCol="0">
            <a:spAutoFit/>
          </a:bodyPr>
          <a:lstStyle/>
          <a:p>
            <a:pPr algn="ctr"/>
            <a:r>
              <a:rPr lang="en-US" sz="7200" dirty="0" smtClean="0">
                <a:solidFill>
                  <a:schemeClr val="accent2">
                    <a:lumMod val="75000"/>
                  </a:schemeClr>
                </a:solidFill>
                <a:latin typeface="Copperplate Gothic Bold" pitchFamily="34" charset="0"/>
              </a:rPr>
              <a:t>“</a:t>
            </a:r>
            <a:r>
              <a:rPr lang="en-US" sz="7200" dirty="0" err="1" smtClean="0">
                <a:solidFill>
                  <a:schemeClr val="accent2">
                    <a:lumMod val="75000"/>
                  </a:schemeClr>
                </a:solidFill>
                <a:latin typeface="Copperplate Gothic Bold" pitchFamily="34" charset="0"/>
              </a:rPr>
              <a:t>Incurvatus</a:t>
            </a:r>
            <a:endParaRPr lang="en-US" sz="7200" dirty="0" smtClean="0">
              <a:solidFill>
                <a:schemeClr val="accent2">
                  <a:lumMod val="75000"/>
                </a:schemeClr>
              </a:solidFill>
              <a:latin typeface="Copperplate Gothic Bold" pitchFamily="34" charset="0"/>
            </a:endParaRPr>
          </a:p>
          <a:p>
            <a:pPr algn="ctr"/>
            <a:r>
              <a:rPr lang="en-US" sz="7200" dirty="0" smtClean="0">
                <a:solidFill>
                  <a:schemeClr val="accent2">
                    <a:lumMod val="75000"/>
                  </a:schemeClr>
                </a:solidFill>
                <a:latin typeface="Copperplate Gothic Bold" pitchFamily="34" charset="0"/>
              </a:rPr>
              <a:t>In Se”</a:t>
            </a:r>
          </a:p>
          <a:p>
            <a:pPr algn="ctr"/>
            <a:endParaRPr lang="en-US" sz="7200" dirty="0" smtClean="0">
              <a:solidFill>
                <a:schemeClr val="accent2">
                  <a:lumMod val="75000"/>
                </a:schemeClr>
              </a:solidFill>
              <a:latin typeface="Copperplate Gothic Bold" pitchFamily="34" charset="0"/>
            </a:endParaRPr>
          </a:p>
          <a:p>
            <a:pPr algn="ctr"/>
            <a:r>
              <a:rPr lang="en-US" sz="7200" dirty="0" smtClean="0">
                <a:latin typeface="Copperplate Gothic Bold" pitchFamily="34" charset="0"/>
              </a:rPr>
              <a:t>Curve in ourselves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dirty="0" smtClean="0">
                <a:solidFill>
                  <a:schemeClr val="accent2">
                    <a:lumMod val="50000"/>
                  </a:schemeClr>
                </a:solidFill>
                <a:latin typeface="Copperplate Gothic Bold" pitchFamily="34" charset="0"/>
              </a:rPr>
              <a:t>The Result of the Fall</a:t>
            </a:r>
            <a:endParaRPr lang="en-US"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438400" y="838200"/>
            <a:ext cx="6400800" cy="6432530"/>
          </a:xfrm>
          <a:prstGeom prst="rect">
            <a:avLst/>
          </a:prstGeom>
          <a:noFill/>
        </p:spPr>
        <p:txBody>
          <a:bodyPr wrap="square" rtlCol="0">
            <a:spAutoFit/>
          </a:bodyPr>
          <a:lstStyle/>
          <a:p>
            <a:r>
              <a:rPr lang="en-US" sz="3400" dirty="0" smtClean="0">
                <a:solidFill>
                  <a:schemeClr val="accent2">
                    <a:lumMod val="75000"/>
                  </a:schemeClr>
                </a:solidFill>
                <a:latin typeface="Copperplate Gothic Bold" pitchFamily="34" charset="0"/>
              </a:rPr>
              <a:t>“The ruin that the Fall brought upon the soul of man consists very much in his losing the nobler and more benevolent principles of his nature, and falling wholly under the power and government of self-love.”</a:t>
            </a:r>
          </a:p>
          <a:p>
            <a:r>
              <a:rPr lang="en-US" sz="3600" dirty="0" smtClean="0">
                <a:latin typeface="Copperplate Gothic Bold" pitchFamily="34" charset="0"/>
              </a:rPr>
              <a:t>- Jonathan Edwards</a:t>
            </a:r>
          </a:p>
          <a:p>
            <a:endParaRPr lang="en-US" sz="3400" dirty="0">
              <a:solidFill>
                <a:schemeClr val="accent2">
                  <a:lumMod val="75000"/>
                </a:schemeClr>
              </a:solidFill>
              <a:latin typeface="Copperplate Gothic Bol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dirty="0" smtClean="0">
                <a:solidFill>
                  <a:schemeClr val="accent2">
                    <a:lumMod val="50000"/>
                  </a:schemeClr>
                </a:solidFill>
                <a:latin typeface="Copperplate Gothic Bold" pitchFamily="34" charset="0"/>
              </a:rPr>
              <a:t>The Result of the Fall</a:t>
            </a:r>
            <a:endParaRPr lang="en-US"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438400" y="838200"/>
            <a:ext cx="6400800" cy="5632311"/>
          </a:xfrm>
          <a:prstGeom prst="rect">
            <a:avLst/>
          </a:prstGeom>
          <a:noFill/>
        </p:spPr>
        <p:txBody>
          <a:bodyPr wrap="square" rtlCol="0">
            <a:spAutoFit/>
          </a:bodyPr>
          <a:lstStyle/>
          <a:p>
            <a:r>
              <a:rPr lang="en-US" sz="3000" dirty="0" smtClean="0">
                <a:solidFill>
                  <a:schemeClr val="accent2">
                    <a:lumMod val="75000"/>
                  </a:schemeClr>
                </a:solidFill>
                <a:latin typeface="Copperplate Gothic Bold" pitchFamily="34" charset="0"/>
              </a:rPr>
              <a:t>“Before, and as God created him, he was exalted and noble, and generous; but now he is debased, and ignoble, and selfish. Immediately upon the fall, the mind of man shrank from its primitive greatness and </a:t>
            </a:r>
            <a:r>
              <a:rPr lang="en-US" sz="3000" dirty="0" err="1" smtClean="0">
                <a:solidFill>
                  <a:schemeClr val="accent2">
                    <a:lumMod val="75000"/>
                  </a:schemeClr>
                </a:solidFill>
                <a:latin typeface="Copperplate Gothic Bold" pitchFamily="34" charset="0"/>
              </a:rPr>
              <a:t>expandedness</a:t>
            </a:r>
            <a:r>
              <a:rPr lang="en-US" sz="3000" dirty="0" smtClean="0">
                <a:solidFill>
                  <a:schemeClr val="accent2">
                    <a:lumMod val="75000"/>
                  </a:schemeClr>
                </a:solidFill>
                <a:latin typeface="Copperplate Gothic Bold" pitchFamily="34" charset="0"/>
              </a:rPr>
              <a:t>, </a:t>
            </a:r>
            <a:r>
              <a:rPr lang="en-US" sz="3000" u="sng" dirty="0" smtClean="0">
                <a:solidFill>
                  <a:schemeClr val="accent2">
                    <a:lumMod val="75000"/>
                  </a:schemeClr>
                </a:solidFill>
                <a:latin typeface="Copperplate Gothic Bold" pitchFamily="34" charset="0"/>
              </a:rPr>
              <a:t>to an exceeding smallness and contractedness</a:t>
            </a:r>
            <a:r>
              <a:rPr lang="en-US" sz="3000" dirty="0" smtClean="0">
                <a:solidFill>
                  <a:schemeClr val="accent2">
                    <a:lumMod val="75000"/>
                  </a:schemeClr>
                </a:solidFill>
                <a:latin typeface="Copperplate Gothic Bold" pitchFamily="34" charset="0"/>
              </a:rPr>
              <a:t>.”</a:t>
            </a:r>
          </a:p>
          <a:p>
            <a:r>
              <a:rPr lang="en-US" sz="3000" dirty="0" smtClean="0">
                <a:latin typeface="Copperplate Gothic Bold" pitchFamily="34" charset="0"/>
              </a:rPr>
              <a:t>- Jonathan Edwards</a:t>
            </a:r>
            <a:endParaRPr lang="en-US" sz="3000" dirty="0">
              <a:latin typeface="Copperplate Gothic Bold"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209800" cy="68580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5" name="Picture 4" descr="3079846490_bc895287a1.jpg"/>
          <p:cNvPicPr>
            <a:picLocks noChangeAspect="1"/>
          </p:cNvPicPr>
          <p:nvPr/>
        </p:nvPicPr>
        <p:blipFill>
          <a:blip r:embed="rId2" cstate="print"/>
          <a:stretch>
            <a:fillRect/>
          </a:stretch>
        </p:blipFill>
        <p:spPr>
          <a:xfrm>
            <a:off x="152400" y="228600"/>
            <a:ext cx="1945045" cy="1295400"/>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idx="1"/>
          </p:nvPr>
        </p:nvSpPr>
        <p:spPr>
          <a:xfrm>
            <a:off x="2362200" y="152400"/>
            <a:ext cx="6553200" cy="990600"/>
          </a:xfrm>
        </p:spPr>
        <p:txBody>
          <a:bodyPr>
            <a:noAutofit/>
          </a:bodyPr>
          <a:lstStyle/>
          <a:p>
            <a:pPr marL="0" indent="0">
              <a:spcBef>
                <a:spcPts val="0"/>
              </a:spcBef>
              <a:buNone/>
            </a:pPr>
            <a:r>
              <a:rPr lang="en-US" dirty="0" smtClean="0">
                <a:solidFill>
                  <a:schemeClr val="accent2">
                    <a:lumMod val="50000"/>
                  </a:schemeClr>
                </a:solidFill>
                <a:latin typeface="Copperplate Gothic Bold" pitchFamily="34" charset="0"/>
              </a:rPr>
              <a:t>The Danger of Self-love</a:t>
            </a:r>
            <a:endParaRPr lang="en-US" dirty="0">
              <a:solidFill>
                <a:schemeClr val="accent2">
                  <a:lumMod val="50000"/>
                </a:schemeClr>
              </a:solidFill>
              <a:latin typeface="Copperplate Gothic Bold" pitchFamily="34" charset="0"/>
            </a:endParaRPr>
          </a:p>
        </p:txBody>
      </p:sp>
      <p:pic>
        <p:nvPicPr>
          <p:cNvPr id="11" name="Picture 10" descr="3079846490_bc895287a1.jpg"/>
          <p:cNvPicPr>
            <a:picLocks noChangeAspect="1"/>
          </p:cNvPicPr>
          <p:nvPr/>
        </p:nvPicPr>
        <p:blipFill>
          <a:blip r:embed="rId2" cstate="print"/>
          <a:stretch>
            <a:fillRect/>
          </a:stretch>
        </p:blipFill>
        <p:spPr>
          <a:xfrm>
            <a:off x="152400" y="5257800"/>
            <a:ext cx="1945045" cy="1295400"/>
          </a:xfrm>
          <a:prstGeom prst="rect">
            <a:avLst/>
          </a:prstGeom>
          <a:ln>
            <a:noFill/>
          </a:ln>
          <a:effectLst>
            <a:outerShdw blurRad="292100" dist="139700" dir="2700000" algn="tl" rotWithShape="0">
              <a:srgbClr val="333333">
                <a:alpha val="65000"/>
              </a:srgbClr>
            </a:outerShdw>
          </a:effectLst>
        </p:spPr>
      </p:pic>
      <p:pic>
        <p:nvPicPr>
          <p:cNvPr id="12" name="Picture 11" descr="3079846490_bc895287a1.jpg"/>
          <p:cNvPicPr>
            <a:picLocks noChangeAspect="1"/>
          </p:cNvPicPr>
          <p:nvPr/>
        </p:nvPicPr>
        <p:blipFill>
          <a:blip r:embed="rId2" cstate="print"/>
          <a:stretch>
            <a:fillRect/>
          </a:stretch>
        </p:blipFill>
        <p:spPr>
          <a:xfrm>
            <a:off x="152400" y="1905000"/>
            <a:ext cx="1945045" cy="1295400"/>
          </a:xfrm>
          <a:prstGeom prst="rect">
            <a:avLst/>
          </a:prstGeom>
          <a:ln>
            <a:noFill/>
          </a:ln>
          <a:effectLst>
            <a:outerShdw blurRad="292100" dist="139700" dir="2700000" algn="tl" rotWithShape="0">
              <a:srgbClr val="333333">
                <a:alpha val="65000"/>
              </a:srgbClr>
            </a:outerShdw>
          </a:effectLst>
        </p:spPr>
      </p:pic>
      <p:pic>
        <p:nvPicPr>
          <p:cNvPr id="13" name="Picture 12" descr="3079846490_bc895287a1.jpg"/>
          <p:cNvPicPr>
            <a:picLocks noChangeAspect="1"/>
          </p:cNvPicPr>
          <p:nvPr/>
        </p:nvPicPr>
        <p:blipFill>
          <a:blip r:embed="rId2" cstate="print"/>
          <a:stretch>
            <a:fillRect/>
          </a:stretch>
        </p:blipFill>
        <p:spPr>
          <a:xfrm>
            <a:off x="152400" y="3581400"/>
            <a:ext cx="1945045" cy="12954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362200" y="838200"/>
            <a:ext cx="6477000" cy="5632311"/>
          </a:xfrm>
          <a:prstGeom prst="rect">
            <a:avLst/>
          </a:prstGeom>
          <a:noFill/>
        </p:spPr>
        <p:txBody>
          <a:bodyPr wrap="square" rtlCol="0">
            <a:spAutoFit/>
          </a:bodyPr>
          <a:lstStyle/>
          <a:p>
            <a:r>
              <a:rPr lang="en-US" sz="6000" dirty="0" smtClean="0">
                <a:solidFill>
                  <a:schemeClr val="accent2">
                    <a:lumMod val="75000"/>
                  </a:schemeClr>
                </a:solidFill>
                <a:latin typeface="Copperplate Gothic Bold" pitchFamily="34" charset="0"/>
              </a:rPr>
              <a:t>The Love of Distinction destroys our Natural Nobility and Ability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TotalTime>
  <Words>919</Words>
  <Application>Microsoft Office PowerPoint</Application>
  <PresentationFormat>On-screen Show (4:3)</PresentationFormat>
  <Paragraphs>89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Regent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Cornelius Bekker</dc:creator>
  <cp:lastModifiedBy>Arlette</cp:lastModifiedBy>
  <cp:revision>65</cp:revision>
  <dcterms:created xsi:type="dcterms:W3CDTF">2009-10-04T10:05:30Z</dcterms:created>
  <dcterms:modified xsi:type="dcterms:W3CDTF">2011-03-10T16:42:13Z</dcterms:modified>
</cp:coreProperties>
</file>