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C520-C9CA-4563-905F-393F5BB374B8}" type="datetimeFigureOut">
              <a:rPr lang="en-US" smtClean="0"/>
              <a:pPr/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9F1E-0DC5-4DBA-84DF-7EB731093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C520-C9CA-4563-905F-393F5BB374B8}" type="datetimeFigureOut">
              <a:rPr lang="en-US" smtClean="0"/>
              <a:pPr/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9F1E-0DC5-4DBA-84DF-7EB731093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C520-C9CA-4563-905F-393F5BB374B8}" type="datetimeFigureOut">
              <a:rPr lang="en-US" smtClean="0"/>
              <a:pPr/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9F1E-0DC5-4DBA-84DF-7EB731093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C520-C9CA-4563-905F-393F5BB374B8}" type="datetimeFigureOut">
              <a:rPr lang="en-US" smtClean="0"/>
              <a:pPr/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9F1E-0DC5-4DBA-84DF-7EB731093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C520-C9CA-4563-905F-393F5BB374B8}" type="datetimeFigureOut">
              <a:rPr lang="en-US" smtClean="0"/>
              <a:pPr/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9F1E-0DC5-4DBA-84DF-7EB731093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C520-C9CA-4563-905F-393F5BB374B8}" type="datetimeFigureOut">
              <a:rPr lang="en-US" smtClean="0"/>
              <a:pPr/>
              <a:t>7/12/2019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9F1E-0DC5-4DBA-84DF-7EB731093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C520-C9CA-4563-905F-393F5BB374B8}" type="datetimeFigureOut">
              <a:rPr lang="en-US" smtClean="0"/>
              <a:pPr/>
              <a:t>7/12/2019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9F1E-0DC5-4DBA-84DF-7EB731093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C520-C9CA-4563-905F-393F5BB374B8}" type="datetimeFigureOut">
              <a:rPr lang="en-US" smtClean="0"/>
              <a:pPr/>
              <a:t>7/12/2019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9F1E-0DC5-4DBA-84DF-7EB731093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C520-C9CA-4563-905F-393F5BB374B8}" type="datetimeFigureOut">
              <a:rPr lang="en-US" smtClean="0"/>
              <a:pPr/>
              <a:t>7/12/2019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9F1E-0DC5-4DBA-84DF-7EB731093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C520-C9CA-4563-905F-393F5BB374B8}" type="datetimeFigureOut">
              <a:rPr lang="en-US" smtClean="0"/>
              <a:pPr/>
              <a:t>7/12/2019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9F1E-0DC5-4DBA-84DF-7EB731093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C520-C9CA-4563-905F-393F5BB374B8}" type="datetimeFigureOut">
              <a:rPr lang="en-US" smtClean="0"/>
              <a:pPr/>
              <a:t>7/12/2019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9F1E-0DC5-4DBA-84DF-7EB731093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4C520-C9CA-4563-905F-393F5BB374B8}" type="datetimeFigureOut">
              <a:rPr lang="en-US" smtClean="0"/>
              <a:pPr/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69F1E-0DC5-4DBA-84DF-7EB731093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ook cover art of alignment cov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0800" y="381000"/>
            <a:ext cx="4191000" cy="630676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382000" cy="6096000"/>
          </a:xfrm>
        </p:spPr>
        <p:txBody>
          <a:bodyPr>
            <a:normAutofit/>
          </a:bodyPr>
          <a:lstStyle/>
          <a:p>
            <a:pPr algn="l"/>
            <a:r>
              <a:rPr lang="en-US" sz="1700" b="1" i="1" dirty="0"/>
              <a:t>The Science</a:t>
            </a:r>
          </a:p>
          <a:p>
            <a:pPr algn="l"/>
            <a:r>
              <a:rPr lang="en-US" sz="1700" dirty="0"/>
              <a:t>It’s all ionic really!</a:t>
            </a:r>
          </a:p>
          <a:p>
            <a:pPr algn="l"/>
            <a:r>
              <a:rPr lang="en-US" sz="1700" dirty="0"/>
              <a:t>Negatively charged ions are found everywhere in nature, from waterfalls, to lightening and rain.</a:t>
            </a:r>
          </a:p>
          <a:p>
            <a:pPr algn="l"/>
            <a:r>
              <a:rPr lang="en-US" sz="1700" b="1" i="1" dirty="0"/>
              <a:t>Physically</a:t>
            </a:r>
          </a:p>
          <a:p>
            <a:pPr algn="l"/>
            <a:r>
              <a:rPr lang="en-US" sz="1700" dirty="0"/>
              <a:t>Expels stress, trauma, anxiety, and anger</a:t>
            </a:r>
          </a:p>
          <a:p>
            <a:pPr algn="l"/>
            <a:r>
              <a:rPr lang="en-US" sz="1700" dirty="0"/>
              <a:t>Decreases blood pressure</a:t>
            </a:r>
          </a:p>
          <a:p>
            <a:pPr algn="l"/>
            <a:r>
              <a:rPr lang="en-US" sz="1700" dirty="0"/>
              <a:t>Relieves depression</a:t>
            </a:r>
          </a:p>
          <a:p>
            <a:pPr algn="l"/>
            <a:r>
              <a:rPr lang="en-US" sz="1700" b="1" i="1" dirty="0"/>
              <a:t>Metaphysically</a:t>
            </a:r>
          </a:p>
          <a:p>
            <a:pPr algn="l"/>
            <a:r>
              <a:rPr lang="en-US" sz="1700" dirty="0"/>
              <a:t>Activates rot chakra</a:t>
            </a:r>
          </a:p>
          <a:p>
            <a:pPr algn="l"/>
            <a:r>
              <a:rPr lang="en-US" sz="1700" dirty="0"/>
              <a:t>Restores your connection to source energy</a:t>
            </a:r>
          </a:p>
          <a:p>
            <a:pPr algn="l"/>
            <a:r>
              <a:rPr lang="en-US" sz="1700" dirty="0"/>
              <a:t>Can strengthen your awareness of your purpose</a:t>
            </a:r>
          </a:p>
          <a:p>
            <a:pPr algn="l"/>
            <a:r>
              <a:rPr lang="en-US" sz="1800" b="1" i="1" dirty="0"/>
              <a:t>Directions</a:t>
            </a:r>
          </a:p>
          <a:p>
            <a:pPr algn="l"/>
            <a:r>
              <a:rPr lang="en-US" sz="1800" dirty="0"/>
              <a:t>Always cleanse first</a:t>
            </a:r>
          </a:p>
          <a:p>
            <a:pPr algn="l"/>
            <a:r>
              <a:rPr lang="en-US" sz="1800" dirty="0"/>
              <a:t>Select your grounding method</a:t>
            </a:r>
          </a:p>
          <a:p>
            <a:pPr algn="l"/>
            <a:r>
              <a:rPr lang="en-US" sz="1800" dirty="0"/>
              <a:t>Follow the steps of your selected grounding method</a:t>
            </a:r>
          </a:p>
          <a:p>
            <a:pPr algn="l"/>
            <a:r>
              <a:rPr lang="en-US" sz="1800" dirty="0"/>
              <a:t>Do w hat feels good, do all three if need be</a:t>
            </a:r>
          </a:p>
          <a:p>
            <a:pPr algn="l"/>
            <a:r>
              <a:rPr lang="en-US" sz="1800" dirty="0"/>
              <a:t> </a:t>
            </a:r>
          </a:p>
          <a:p>
            <a:pPr algn="l"/>
            <a:endParaRPr lang="en-US" sz="1700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914399"/>
          </a:xfrm>
        </p:spPr>
        <p:txBody>
          <a:bodyPr/>
          <a:lstStyle/>
          <a:p>
            <a:r>
              <a:rPr lang="en-US" dirty="0"/>
              <a:t>Rise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95400"/>
            <a:ext cx="8001000" cy="4648200"/>
          </a:xfrm>
        </p:spPr>
        <p:txBody>
          <a:bodyPr>
            <a:normAutofit/>
          </a:bodyPr>
          <a:lstStyle/>
          <a:p>
            <a:r>
              <a:rPr lang="en-US" b="1" dirty="0"/>
              <a:t>Purpose</a:t>
            </a:r>
          </a:p>
          <a:p>
            <a:r>
              <a:rPr lang="en-US" dirty="0"/>
              <a:t>To have a physical and metaphysical shift that will influence your feelings, thoughts, and or physical body and align you with your higher self to manifest your desires.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04800"/>
            <a:ext cx="8534400" cy="6324600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US" sz="4200" b="1" i="1" dirty="0"/>
              <a:t>The Science</a:t>
            </a:r>
          </a:p>
          <a:p>
            <a:pPr algn="l"/>
            <a:r>
              <a:rPr lang="en-US" sz="4200" dirty="0"/>
              <a:t>The remaining keys to alignment: rise, focus, and flow are inspired by  the teaches of the “Vortex” by Abraham Hicks and the “law of attraction”</a:t>
            </a:r>
          </a:p>
          <a:p>
            <a:pPr algn="l"/>
            <a:r>
              <a:rPr lang="en-US" sz="4200" dirty="0"/>
              <a:t>The science relates to quantum sciences, psychology, neuroscience, philosophy, and evolutionary biology, I recommend researching those sciences to deepen your understanding</a:t>
            </a:r>
          </a:p>
          <a:p>
            <a:pPr algn="l"/>
            <a:r>
              <a:rPr lang="en-US" sz="4200" dirty="0"/>
              <a:t>Masaru </a:t>
            </a:r>
            <a:r>
              <a:rPr lang="en-US" sz="4200" dirty="0" err="1"/>
              <a:t>Emoto</a:t>
            </a:r>
            <a:r>
              <a:rPr lang="en-US" sz="4200" dirty="0"/>
              <a:t> has had some very compelling findings in his water experiments, showing that our thoughts and emotions can have affects on a molecular level.</a:t>
            </a:r>
          </a:p>
          <a:p>
            <a:pPr algn="l"/>
            <a:r>
              <a:rPr lang="en-US" sz="4200" dirty="0"/>
              <a:t>Korean researcher </a:t>
            </a:r>
            <a:r>
              <a:rPr lang="en-US" sz="4200" dirty="0" err="1"/>
              <a:t>Ji</a:t>
            </a:r>
            <a:r>
              <a:rPr lang="en-US" sz="4200" dirty="0"/>
              <a:t> Young Et Al found the connection between positive thinking and overall life satisfaction in the population. Published in the </a:t>
            </a:r>
            <a:r>
              <a:rPr lang="en-US" sz="4200" dirty="0" err="1"/>
              <a:t>Yonsei</a:t>
            </a:r>
            <a:r>
              <a:rPr lang="en-US" sz="4200" dirty="0"/>
              <a:t> Medical Journal in 2007</a:t>
            </a:r>
          </a:p>
          <a:p>
            <a:pPr algn="l"/>
            <a:r>
              <a:rPr lang="en-US" sz="4200" dirty="0"/>
              <a:t>You can find equal amounts of research and videos for and against these theories so always follow what feels good to you. Use your Solar plexus intuitive chakra</a:t>
            </a:r>
          </a:p>
          <a:p>
            <a:pPr algn="l"/>
            <a:r>
              <a:rPr lang="en-US" sz="4200" dirty="0"/>
              <a:t>I encourage you to watch the movie “The law of attraction” and to check out Abraham Hicks “what is the vortex” on </a:t>
            </a:r>
            <a:r>
              <a:rPr lang="en-US" sz="4200" dirty="0" err="1"/>
              <a:t>youtube</a:t>
            </a:r>
            <a:r>
              <a:rPr lang="en-US" sz="4200" dirty="0"/>
              <a:t> to gain some perspective.</a:t>
            </a:r>
          </a:p>
          <a:p>
            <a:pPr algn="l"/>
            <a:r>
              <a:rPr lang="en-US" sz="4200" b="1" i="1" dirty="0"/>
              <a:t>Physically</a:t>
            </a:r>
          </a:p>
          <a:p>
            <a:pPr algn="l"/>
            <a:r>
              <a:rPr lang="en-US" sz="4200" dirty="0"/>
              <a:t>Improves mood, health, sleep, creativity</a:t>
            </a:r>
          </a:p>
          <a:p>
            <a:pPr algn="l"/>
            <a:r>
              <a:rPr lang="en-US" sz="4200" b="1" i="1" dirty="0"/>
              <a:t>Metaphysically</a:t>
            </a:r>
          </a:p>
          <a:p>
            <a:pPr algn="l"/>
            <a:r>
              <a:rPr lang="en-US" sz="4200" dirty="0"/>
              <a:t>Expand consciousness</a:t>
            </a:r>
          </a:p>
          <a:p>
            <a:pPr algn="l"/>
            <a:r>
              <a:rPr lang="en-US" sz="4200" dirty="0"/>
              <a:t>Broaden perspectives</a:t>
            </a:r>
          </a:p>
          <a:p>
            <a:pPr algn="l"/>
            <a:r>
              <a:rPr lang="en-US" sz="4200" dirty="0"/>
              <a:t>Live beyond fear</a:t>
            </a:r>
          </a:p>
          <a:p>
            <a:pPr algn="l"/>
            <a:endParaRPr lang="en-US" sz="4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04800"/>
            <a:ext cx="8458200" cy="62484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b="1" dirty="0"/>
              <a:t>How it works</a:t>
            </a:r>
          </a:p>
          <a:p>
            <a:pPr algn="l"/>
            <a:r>
              <a:rPr lang="en-US" dirty="0"/>
              <a:t>“Like attracts like” feeling good or better attracts things to you to encourage that feeling; same goes for feeling bad.</a:t>
            </a:r>
          </a:p>
          <a:p>
            <a:pPr algn="l"/>
            <a:r>
              <a:rPr lang="en-US" b="1" dirty="0"/>
              <a:t>Methods</a:t>
            </a:r>
          </a:p>
          <a:p>
            <a:pPr algn="l"/>
            <a:r>
              <a:rPr lang="en-US" b="1" dirty="0"/>
              <a:t>Sweetie’s 3 step Method</a:t>
            </a:r>
          </a:p>
          <a:p>
            <a:pPr algn="l"/>
            <a:r>
              <a:rPr lang="en-US" dirty="0"/>
              <a:t>Seeing and focusing</a:t>
            </a:r>
          </a:p>
          <a:p>
            <a:pPr algn="l"/>
            <a:r>
              <a:rPr lang="en-US" dirty="0"/>
              <a:t>Emotional processing and management</a:t>
            </a:r>
          </a:p>
          <a:p>
            <a:pPr algn="l"/>
            <a:r>
              <a:rPr lang="en-US" dirty="0"/>
              <a:t>Building momentum</a:t>
            </a:r>
          </a:p>
          <a:p>
            <a:pPr algn="l"/>
            <a:r>
              <a:rPr lang="en-US" b="1" i="1" dirty="0"/>
              <a:t> </a:t>
            </a:r>
          </a:p>
          <a:p>
            <a:pPr algn="l"/>
            <a:r>
              <a:rPr lang="en-US" b="1" i="1" dirty="0"/>
              <a:t>Seeing and Focusing</a:t>
            </a:r>
          </a:p>
          <a:p>
            <a:pPr algn="l"/>
            <a:r>
              <a:rPr lang="en-US" dirty="0"/>
              <a:t>See what is Focus on what you desire to see</a:t>
            </a:r>
          </a:p>
          <a:p>
            <a:pPr algn="l"/>
            <a:r>
              <a:rPr lang="en-US" dirty="0"/>
              <a:t>Seeing becomes focusing because of emotion</a:t>
            </a:r>
          </a:p>
          <a:p>
            <a:pPr algn="l"/>
            <a:r>
              <a:rPr lang="en-US" dirty="0"/>
              <a:t>Seeing is awareness it is to “know of”</a:t>
            </a:r>
          </a:p>
          <a:p>
            <a:pPr algn="l"/>
            <a:r>
              <a:rPr lang="en-US" dirty="0"/>
              <a:t>Focusing is continuously giving something your attention</a:t>
            </a:r>
          </a:p>
          <a:p>
            <a:pPr algn="l"/>
            <a:r>
              <a:rPr lang="en-US" dirty="0"/>
              <a:t>Emotion is vibration, a form of energy</a:t>
            </a:r>
          </a:p>
          <a:p>
            <a:pPr algn="l"/>
            <a:r>
              <a:rPr lang="en-US" dirty="0"/>
              <a:t>Everything in our reality is made of energy under the roper microscope you will see buzzing energy beyond solid matter</a:t>
            </a:r>
          </a:p>
          <a:p>
            <a:pPr algn="l"/>
            <a:r>
              <a:rPr lang="en-US" dirty="0"/>
              <a:t>Your emotions are </a:t>
            </a:r>
            <a:r>
              <a:rPr lang="en-US" dirty="0" err="1"/>
              <a:t>vibrational</a:t>
            </a:r>
            <a:r>
              <a:rPr lang="en-US" dirty="0"/>
              <a:t> energy that you can use along with focus to manifest the reality you desire to see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458200" cy="60960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b="1" i="1" dirty="0"/>
              <a:t>Emotional Processing and Management</a:t>
            </a:r>
          </a:p>
          <a:p>
            <a:pPr algn="l"/>
            <a:r>
              <a:rPr lang="en-US" dirty="0"/>
              <a:t>Emotional processing and management helps you raise your vibration when what you are “seeing” in your surrounding environment threatens to lower your vibration.</a:t>
            </a:r>
          </a:p>
          <a:p>
            <a:pPr algn="l"/>
            <a:r>
              <a:rPr lang="en-US" dirty="0"/>
              <a:t>This is your POINT OF POWER: when your awareness now puts you in control of the situation</a:t>
            </a:r>
          </a:p>
          <a:p>
            <a:pPr algn="l"/>
            <a:r>
              <a:rPr lang="en-US" b="1" i="1" dirty="0"/>
              <a:t>Processing</a:t>
            </a:r>
          </a:p>
          <a:p>
            <a:pPr algn="l"/>
            <a:r>
              <a:rPr lang="en-US" dirty="0"/>
              <a:t>Sorting through what you are feeling</a:t>
            </a:r>
          </a:p>
          <a:p>
            <a:pPr algn="l"/>
            <a:r>
              <a:rPr lang="en-US" b="1" i="1" dirty="0"/>
              <a:t>Management</a:t>
            </a:r>
          </a:p>
          <a:p>
            <a:pPr algn="l"/>
            <a:r>
              <a:rPr lang="en-US" dirty="0"/>
              <a:t>What to do with what you are feeling</a:t>
            </a:r>
          </a:p>
          <a:p>
            <a:pPr algn="l"/>
            <a:r>
              <a:rPr lang="en-US" b="1" dirty="0"/>
              <a:t>Emotional Processing</a:t>
            </a:r>
          </a:p>
          <a:p>
            <a:pPr algn="l"/>
            <a:r>
              <a:rPr lang="en-US" b="1" dirty="0"/>
              <a:t>Ask Yourself</a:t>
            </a:r>
          </a:p>
          <a:p>
            <a:pPr algn="l"/>
            <a:r>
              <a:rPr lang="en-US" dirty="0"/>
              <a:t>What are you feeling? </a:t>
            </a:r>
            <a:r>
              <a:rPr lang="en-US" i="1" dirty="0"/>
              <a:t>Identify it on the Sweet Hearts chart</a:t>
            </a:r>
            <a:endParaRPr lang="en-US" dirty="0"/>
          </a:p>
          <a:p>
            <a:pPr algn="l"/>
            <a:r>
              <a:rPr lang="en-US" dirty="0"/>
              <a:t>Now decide if you want to feel this or no</a:t>
            </a:r>
          </a:p>
          <a:p>
            <a:pPr algn="l"/>
            <a:r>
              <a:rPr lang="en-US" dirty="0"/>
              <a:t>What happened to encourage the fee</a:t>
            </a:r>
          </a:p>
          <a:p>
            <a:pPr algn="l"/>
            <a:r>
              <a:rPr lang="en-US" dirty="0"/>
              <a:t>What were you feeling previous to what happened</a:t>
            </a:r>
          </a:p>
          <a:p>
            <a:pPr algn="l"/>
            <a:r>
              <a:rPr lang="en-US" dirty="0"/>
              <a:t>Has what happened magnified what you were feeling or has it introduced new feelings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609600"/>
            <a:ext cx="8534400" cy="59436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b="1" dirty="0"/>
              <a:t>Emotional Management</a:t>
            </a:r>
          </a:p>
          <a:p>
            <a:pPr algn="l"/>
            <a:r>
              <a:rPr lang="en-US" dirty="0"/>
              <a:t>At this point you know what has happened and you know why you feel what you are feeling, now decide what to do with what you are feeling. </a:t>
            </a:r>
          </a:p>
          <a:p>
            <a:pPr algn="l"/>
            <a:r>
              <a:rPr lang="en-US" b="1" dirty="0"/>
              <a:t>Good goes bad</a:t>
            </a:r>
          </a:p>
          <a:p>
            <a:pPr algn="l"/>
            <a:r>
              <a:rPr lang="en-US" dirty="0"/>
              <a:t>When a situation changes your “good mood”</a:t>
            </a:r>
          </a:p>
          <a:p>
            <a:pPr algn="l"/>
            <a:r>
              <a:rPr lang="en-US" dirty="0"/>
              <a:t>Recognize that these are not your feelings</a:t>
            </a:r>
          </a:p>
          <a:p>
            <a:pPr algn="l"/>
            <a:r>
              <a:rPr lang="en-US" dirty="0"/>
              <a:t>Know that these vibes, energy, or emotions were sent to you and trash them</a:t>
            </a:r>
          </a:p>
          <a:p>
            <a:pPr algn="l"/>
            <a:r>
              <a:rPr lang="en-US" dirty="0"/>
              <a:t>Never return to sender because everything returns to sender</a:t>
            </a:r>
          </a:p>
          <a:p>
            <a:pPr algn="l"/>
            <a:r>
              <a:rPr lang="en-US" b="1" dirty="0"/>
              <a:t>Bad gets worse</a:t>
            </a:r>
          </a:p>
          <a:p>
            <a:pPr algn="l"/>
            <a:r>
              <a:rPr lang="en-US" dirty="0"/>
              <a:t>When your low vibes attract more low vibes</a:t>
            </a:r>
          </a:p>
          <a:p>
            <a:pPr algn="l"/>
            <a:r>
              <a:rPr lang="en-US" dirty="0"/>
              <a:t>Recognize that you were feeling “bad” before the situation</a:t>
            </a:r>
          </a:p>
          <a:p>
            <a:pPr algn="l"/>
            <a:r>
              <a:rPr lang="en-US" dirty="0"/>
              <a:t>Make a conscious choice to shift your vibration upward</a:t>
            </a:r>
          </a:p>
          <a:p>
            <a:pPr algn="l"/>
            <a:r>
              <a:rPr lang="en-US" dirty="0"/>
              <a:t>Now build momentum and go all the way up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b="1" dirty="0"/>
              <a:t>Finding calm</a:t>
            </a:r>
          </a:p>
          <a:p>
            <a:pPr algn="l"/>
            <a:r>
              <a:rPr lang="en-US" dirty="0"/>
              <a:t>Doing something that will get you to calm down, not a solution or conclusion just to calm</a:t>
            </a:r>
          </a:p>
          <a:p>
            <a:pPr algn="l"/>
            <a:r>
              <a:rPr lang="en-US" b="1" dirty="0"/>
              <a:t>Methods</a:t>
            </a:r>
          </a:p>
          <a:p>
            <a:pPr algn="l"/>
            <a:r>
              <a:rPr lang="en-US" dirty="0"/>
              <a:t>Take a walk or sit outside</a:t>
            </a:r>
          </a:p>
          <a:p>
            <a:pPr algn="l"/>
            <a:r>
              <a:rPr lang="en-US" dirty="0"/>
              <a:t>10 deep full breathes</a:t>
            </a:r>
          </a:p>
          <a:p>
            <a:pPr algn="l"/>
            <a:r>
              <a:rPr lang="en-US" dirty="0"/>
              <a:t>Say an affirmation or mantra</a:t>
            </a:r>
          </a:p>
          <a:p>
            <a:pPr algn="l"/>
            <a:r>
              <a:rPr lang="en-US" dirty="0"/>
              <a:t>Drink some water</a:t>
            </a:r>
          </a:p>
          <a:p>
            <a:pPr algn="l"/>
            <a:r>
              <a:rPr lang="en-US" dirty="0"/>
              <a:t>Take a sea salt bath or shower</a:t>
            </a:r>
          </a:p>
          <a:p>
            <a:pPr algn="l"/>
            <a:r>
              <a:rPr lang="en-US" dirty="0"/>
              <a:t>Light white candles</a:t>
            </a:r>
          </a:p>
          <a:p>
            <a:pPr algn="l"/>
            <a:r>
              <a:rPr lang="en-US" dirty="0"/>
              <a:t>Take a second alone</a:t>
            </a:r>
          </a:p>
          <a:p>
            <a:pPr algn="l"/>
            <a:r>
              <a:rPr lang="en-US" dirty="0"/>
              <a:t>Get a hug</a:t>
            </a:r>
          </a:p>
          <a:p>
            <a:pPr algn="l"/>
            <a:r>
              <a:rPr lang="en-US" b="1" dirty="0"/>
              <a:t>Building Momentum</a:t>
            </a:r>
          </a:p>
          <a:p>
            <a:pPr algn="l"/>
            <a:r>
              <a:rPr lang="en-US" dirty="0"/>
              <a:t>With calm you can continue to build momentum and raise your vibration bringing you into alignment</a:t>
            </a:r>
          </a:p>
          <a:p>
            <a:pPr algn="l"/>
            <a:r>
              <a:rPr lang="en-US" dirty="0"/>
              <a:t>Building momentum is when you intently invest positive energy into a particular subject.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b="1" dirty="0"/>
              <a:t>Methods</a:t>
            </a:r>
          </a:p>
          <a:p>
            <a:pPr algn="l"/>
            <a:r>
              <a:rPr lang="en-US" dirty="0"/>
              <a:t>Do things that literally make you feel great</a:t>
            </a:r>
          </a:p>
          <a:p>
            <a:pPr algn="l"/>
            <a:r>
              <a:rPr lang="en-US" dirty="0"/>
              <a:t>Create a focus wheel</a:t>
            </a:r>
          </a:p>
          <a:p>
            <a:pPr algn="l"/>
            <a:r>
              <a:rPr lang="en-US" dirty="0"/>
              <a:t>Craft  a gratitude jar</a:t>
            </a:r>
          </a:p>
          <a:p>
            <a:pPr algn="l"/>
            <a:r>
              <a:rPr lang="en-US" dirty="0"/>
              <a:t>Listen to uplifting music</a:t>
            </a:r>
          </a:p>
          <a:p>
            <a:pPr algn="l"/>
            <a:r>
              <a:rPr lang="en-US" dirty="0"/>
              <a:t>Dance to your favorite song</a:t>
            </a:r>
          </a:p>
          <a:p>
            <a:pPr algn="l"/>
            <a:r>
              <a:rPr lang="en-US" b="1" dirty="0"/>
              <a:t>Focus wheel</a:t>
            </a:r>
          </a:p>
          <a:p>
            <a:pPr algn="l"/>
            <a:r>
              <a:rPr lang="en-US" dirty="0"/>
              <a:t>Is a tool where you are using positive statements about a subject to build positive energy toward the subject</a:t>
            </a:r>
          </a:p>
          <a:p>
            <a:pPr algn="l"/>
            <a:r>
              <a:rPr lang="en-US" dirty="0"/>
              <a:t>	USE:</a:t>
            </a:r>
          </a:p>
          <a:p>
            <a:pPr algn="l"/>
            <a:r>
              <a:rPr lang="en-US" dirty="0"/>
              <a:t>	Read each statement aloud 3 times and then read 	the center statement. Repeat to build more 	positive momentum, do this as much as needed.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04800"/>
            <a:ext cx="8534400" cy="62484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/>
              <a:t>Directions:</a:t>
            </a:r>
          </a:p>
          <a:p>
            <a:pPr algn="l"/>
            <a:r>
              <a:rPr lang="en-US" dirty="0"/>
              <a:t>In each of the 12 boxes write a positive statement that feels truthful to you to support the subject</a:t>
            </a:r>
          </a:p>
          <a:p>
            <a:pPr algn="l"/>
            <a:r>
              <a:rPr lang="en-US" dirty="0"/>
              <a:t>In the center box you can write the ultimate truth of the subject, the point or what you are achieving with the wheel.</a:t>
            </a:r>
          </a:p>
          <a:p>
            <a:pPr algn="l"/>
            <a:r>
              <a:rPr lang="en-US" dirty="0"/>
              <a:t> EXAMPLE: Subject of wheel: happiness</a:t>
            </a:r>
          </a:p>
          <a:p>
            <a:pPr algn="l"/>
            <a:r>
              <a:rPr lang="en-US" dirty="0"/>
              <a:t>12 boxes</a:t>
            </a:r>
          </a:p>
          <a:p>
            <a:pPr algn="l"/>
            <a:r>
              <a:rPr lang="en-US" dirty="0"/>
              <a:t>I can smile more</a:t>
            </a:r>
          </a:p>
          <a:p>
            <a:pPr algn="l"/>
            <a:r>
              <a:rPr lang="en-US" dirty="0"/>
              <a:t>I am grateful for my _____</a:t>
            </a:r>
          </a:p>
          <a:p>
            <a:pPr algn="l"/>
            <a:r>
              <a:rPr lang="en-US" dirty="0"/>
              <a:t>Happiness is a choice</a:t>
            </a:r>
          </a:p>
          <a:p>
            <a:pPr algn="l"/>
            <a:r>
              <a:rPr lang="en-US" dirty="0"/>
              <a:t>I make great choices</a:t>
            </a:r>
          </a:p>
          <a:p>
            <a:pPr algn="l"/>
            <a:r>
              <a:rPr lang="en-US" dirty="0"/>
              <a:t>Sunshine make me happy</a:t>
            </a:r>
          </a:p>
          <a:p>
            <a:pPr algn="l"/>
            <a:r>
              <a:rPr lang="en-US" dirty="0" err="1"/>
              <a:t>Ect</a:t>
            </a:r>
            <a:r>
              <a:rPr lang="en-US" dirty="0"/>
              <a:t>……..</a:t>
            </a:r>
          </a:p>
          <a:p>
            <a:pPr algn="l"/>
            <a:r>
              <a:rPr lang="en-US" dirty="0"/>
              <a:t>Center box</a:t>
            </a:r>
          </a:p>
          <a:p>
            <a:pPr algn="l"/>
            <a:r>
              <a:rPr lang="en-US" dirty="0"/>
              <a:t>I choose HAPPINESS 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993775"/>
          </a:xfrm>
        </p:spPr>
        <p:txBody>
          <a:bodyPr/>
          <a:lstStyle/>
          <a:p>
            <a:r>
              <a:rPr lang="en-US" dirty="0"/>
              <a:t>Focus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524000"/>
            <a:ext cx="7086600" cy="51054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b="1" dirty="0"/>
              <a:t>Purpose</a:t>
            </a:r>
          </a:p>
          <a:p>
            <a:pPr algn="l"/>
            <a:r>
              <a:rPr lang="en-US" dirty="0"/>
              <a:t>To use you high vibration energy to manifest that which you desire</a:t>
            </a:r>
          </a:p>
          <a:p>
            <a:pPr algn="l"/>
            <a:r>
              <a:rPr lang="en-US" dirty="0"/>
              <a:t>It is the ability to channel your energy in your favor</a:t>
            </a:r>
          </a:p>
          <a:p>
            <a:pPr algn="l"/>
            <a:r>
              <a:rPr lang="en-US" b="1" dirty="0"/>
              <a:t>Method</a:t>
            </a:r>
          </a:p>
          <a:p>
            <a:pPr algn="l"/>
            <a:r>
              <a:rPr lang="en-US" dirty="0"/>
              <a:t>Visualization</a:t>
            </a:r>
          </a:p>
          <a:p>
            <a:pPr algn="l"/>
            <a:r>
              <a:rPr lang="en-US" dirty="0"/>
              <a:t>Vision boards</a:t>
            </a:r>
          </a:p>
          <a:p>
            <a:pPr algn="l"/>
            <a:r>
              <a:rPr lang="en-US" b="1" i="1" dirty="0"/>
              <a:t>The science</a:t>
            </a:r>
          </a:p>
          <a:p>
            <a:pPr algn="l"/>
            <a:r>
              <a:rPr lang="en-US" dirty="0"/>
              <a:t>Refer to the Rise key of alignments the science section</a:t>
            </a:r>
          </a:p>
          <a:p>
            <a:pPr algn="l"/>
            <a:r>
              <a:rPr lang="en-US" b="1" i="1" dirty="0"/>
              <a:t>Physically</a:t>
            </a:r>
          </a:p>
          <a:p>
            <a:pPr algn="l"/>
            <a:r>
              <a:rPr lang="en-US" dirty="0"/>
              <a:t>A visual reminder of what you are achieving and of the personal power you have to achieve it</a:t>
            </a:r>
          </a:p>
          <a:p>
            <a:pPr algn="l"/>
            <a:r>
              <a:rPr lang="en-US" b="1" i="1" dirty="0"/>
              <a:t>Metaphysically</a:t>
            </a:r>
          </a:p>
          <a:p>
            <a:pPr algn="l"/>
            <a:r>
              <a:rPr lang="en-US" dirty="0"/>
              <a:t>Acts as a tool to build positive momentum and raise your vibration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838200"/>
          </a:xfrm>
        </p:spPr>
        <p:txBody>
          <a:bodyPr/>
          <a:lstStyle/>
          <a:p>
            <a:r>
              <a:rPr lang="en-US" dirty="0"/>
              <a:t>What is Alignment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8229600" cy="1676400"/>
          </a:xfrm>
        </p:spPr>
        <p:txBody>
          <a:bodyPr/>
          <a:lstStyle/>
          <a:p>
            <a:pPr algn="l"/>
            <a:r>
              <a:rPr lang="en-US" dirty="0"/>
              <a:t>It is managing and processing your emotions to be able to better choose your vibration for manifestation using the keys to alignment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14400" y="28956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Alignment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is not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57200" y="4038600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>
                <a:solidFill>
                  <a:schemeClr val="tx1">
                    <a:tint val="75000"/>
                  </a:schemeClr>
                </a:solidFill>
              </a:rPr>
              <a:t>It is not having all happy experiences, but flowing through them with eyes wide open 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609600"/>
            <a:ext cx="7924800" cy="586740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b="1" dirty="0"/>
              <a:t>Visualization meditation</a:t>
            </a:r>
          </a:p>
          <a:p>
            <a:pPr algn="l"/>
            <a:r>
              <a:rPr lang="en-US" dirty="0"/>
              <a:t>Is the process of seeing through your “mind’s eye” and feeding positive energy into what you are manifesting</a:t>
            </a:r>
          </a:p>
          <a:p>
            <a:pPr algn="l"/>
            <a:r>
              <a:rPr lang="en-US" b="1" dirty="0"/>
              <a:t> </a:t>
            </a:r>
          </a:p>
          <a:p>
            <a:pPr algn="l"/>
            <a:r>
              <a:rPr lang="en-US" b="1" dirty="0"/>
              <a:t>How it works</a:t>
            </a:r>
          </a:p>
          <a:p>
            <a:pPr algn="l"/>
            <a:r>
              <a:rPr lang="en-US" dirty="0"/>
              <a:t>Find a quiet place to lay or sit and relax</a:t>
            </a:r>
          </a:p>
          <a:p>
            <a:pPr algn="l"/>
            <a:r>
              <a:rPr lang="en-US" dirty="0"/>
              <a:t>Think of what you are manifesting and set up your environment accordingly</a:t>
            </a:r>
          </a:p>
          <a:p>
            <a:pPr algn="l"/>
            <a:r>
              <a:rPr lang="en-US" dirty="0"/>
              <a:t>Keep this in mind and select music and scents to compliment what you are manifesting. If a spa play spa music if a night club play club music and literally see and feel yourself there</a:t>
            </a:r>
          </a:p>
          <a:p>
            <a:pPr algn="l"/>
            <a:r>
              <a:rPr lang="en-US" dirty="0"/>
              <a:t> </a:t>
            </a:r>
          </a:p>
          <a:p>
            <a:pPr algn="l"/>
            <a:r>
              <a:rPr lang="en-US" dirty="0"/>
              <a:t>Position yourself comfortably in your quiet space</a:t>
            </a:r>
          </a:p>
          <a:p>
            <a:pPr algn="l"/>
            <a:r>
              <a:rPr lang="en-US" dirty="0"/>
              <a:t>Close your eyes and take 10 deep, filling breathes; in through your nose and out through your mouth</a:t>
            </a:r>
          </a:p>
          <a:p>
            <a:pPr algn="l"/>
            <a:r>
              <a:rPr lang="en-US" dirty="0"/>
              <a:t>Now visualize yourself walking down a hallway with a door at the end,  a door with white light glowing from around it</a:t>
            </a:r>
          </a:p>
          <a:p>
            <a:pPr algn="l"/>
            <a:r>
              <a:rPr lang="en-US" dirty="0"/>
              <a:t>As you approach the door feel the excitement of knowing that whatever you are manifesting is just on the other side</a:t>
            </a:r>
          </a:p>
          <a:p>
            <a:pPr algn="l"/>
            <a:r>
              <a:rPr lang="en-US" dirty="0"/>
              <a:t>Open the door and enjoy your journey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04800"/>
            <a:ext cx="8686800" cy="63246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b="1" dirty="0"/>
              <a:t>Vision boards</a:t>
            </a:r>
          </a:p>
          <a:p>
            <a:pPr algn="l"/>
            <a:r>
              <a:rPr lang="en-US" dirty="0"/>
              <a:t>A tool used to help you clarify, concentrate, and maintain focus on something you are manifesting</a:t>
            </a:r>
          </a:p>
          <a:p>
            <a:pPr algn="l"/>
            <a:r>
              <a:rPr lang="en-US" b="1" dirty="0"/>
              <a:t>What you will need</a:t>
            </a:r>
          </a:p>
          <a:p>
            <a:pPr algn="l"/>
            <a:r>
              <a:rPr lang="en-US" dirty="0"/>
              <a:t>Poster board</a:t>
            </a:r>
          </a:p>
          <a:p>
            <a:pPr algn="l"/>
            <a:r>
              <a:rPr lang="en-US" dirty="0"/>
              <a:t>Scissors</a:t>
            </a:r>
          </a:p>
          <a:p>
            <a:pPr algn="l"/>
            <a:r>
              <a:rPr lang="en-US" dirty="0"/>
              <a:t>Glue sticks</a:t>
            </a:r>
          </a:p>
          <a:p>
            <a:pPr algn="l"/>
            <a:r>
              <a:rPr lang="en-US" dirty="0"/>
              <a:t>Magazines</a:t>
            </a:r>
          </a:p>
          <a:p>
            <a:pPr algn="l"/>
            <a:r>
              <a:rPr lang="en-US" dirty="0"/>
              <a:t>Markers</a:t>
            </a:r>
          </a:p>
          <a:p>
            <a:pPr algn="l"/>
            <a:r>
              <a:rPr lang="en-US" b="1" dirty="0"/>
              <a:t>How it works</a:t>
            </a:r>
          </a:p>
          <a:p>
            <a:pPr algn="l"/>
            <a:r>
              <a:rPr lang="en-US" dirty="0"/>
              <a:t>Using what you are manifesting as inspiration go through your magazines and cut out pictures that relate to your subject be it words or images</a:t>
            </a:r>
          </a:p>
          <a:p>
            <a:pPr algn="l"/>
            <a:r>
              <a:rPr lang="en-US" dirty="0"/>
              <a:t>Glue your picture to your liking</a:t>
            </a:r>
          </a:p>
          <a:p>
            <a:pPr algn="l"/>
            <a:r>
              <a:rPr lang="en-US" dirty="0"/>
              <a:t>Put your board where you will see it on a regular basis</a:t>
            </a:r>
          </a:p>
          <a:p>
            <a:pPr algn="l"/>
            <a:r>
              <a:rPr lang="en-US" dirty="0"/>
              <a:t>Remember to refer to your board when you are looking to build momentum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458200" cy="6096000"/>
          </a:xfrm>
        </p:spPr>
        <p:txBody>
          <a:bodyPr>
            <a:noAutofit/>
          </a:bodyPr>
          <a:lstStyle/>
          <a:p>
            <a:pPr algn="l"/>
            <a:r>
              <a:rPr lang="en-US" sz="2500" b="1" dirty="0"/>
              <a:t>Flow and Alignment</a:t>
            </a:r>
          </a:p>
          <a:p>
            <a:pPr algn="l"/>
            <a:r>
              <a:rPr lang="en-US" sz="2500" b="1" dirty="0"/>
              <a:t>Purpose</a:t>
            </a:r>
          </a:p>
          <a:p>
            <a:pPr algn="l"/>
            <a:r>
              <a:rPr lang="en-US" sz="2500" dirty="0"/>
              <a:t>We flow so that resistance won’t disrupt our alignment and manifesting</a:t>
            </a:r>
          </a:p>
          <a:p>
            <a:pPr algn="l"/>
            <a:r>
              <a:rPr lang="en-US" sz="2500" b="1" dirty="0"/>
              <a:t>How it works</a:t>
            </a:r>
          </a:p>
          <a:p>
            <a:pPr algn="l"/>
            <a:r>
              <a:rPr lang="en-US" sz="2500" dirty="0"/>
              <a:t>This is a very personal experience that has a great deal to do with perception</a:t>
            </a:r>
          </a:p>
          <a:p>
            <a:pPr algn="l"/>
            <a:r>
              <a:rPr lang="en-US" sz="2500" dirty="0"/>
              <a:t>One has to understand that good and bad, and right and wrong, are matters of opinion, which comes from your perception</a:t>
            </a:r>
          </a:p>
          <a:p>
            <a:pPr algn="l"/>
            <a:r>
              <a:rPr lang="en-US" sz="2500" dirty="0"/>
              <a:t>Best advice is to not allow societies opinion to influence your perception and just breathe</a:t>
            </a:r>
          </a:p>
          <a:p>
            <a:pPr algn="l"/>
            <a:r>
              <a:rPr lang="en-US" sz="2500" dirty="0"/>
              <a:t>Remember to cleanse, ground, rise, and focus to stay in your flow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990600"/>
          </a:xfrm>
        </p:spPr>
        <p:txBody>
          <a:bodyPr/>
          <a:lstStyle/>
          <a:p>
            <a:r>
              <a:rPr lang="en-US" dirty="0"/>
              <a:t>Closing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The life experience can take you through many transitions, it is itself a series of transitions that can be challenge, but challenge doesn’t mean impossible. Impossible itself says I’m possible and it is possible to live a lifestyle of clarity, inner peace, beauty and wellness. There is no better time than now to unlock your future with the keys to alignment.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143000"/>
          </a:xfrm>
        </p:spPr>
        <p:txBody>
          <a:bodyPr/>
          <a:lstStyle/>
          <a:p>
            <a:r>
              <a:rPr lang="en-US" dirty="0"/>
              <a:t>Keys to Alignment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382000" cy="49530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b="1" dirty="0"/>
              <a:t>Key1: cleanse </a:t>
            </a:r>
          </a:p>
          <a:p>
            <a:pPr algn="l"/>
            <a:r>
              <a:rPr lang="en-US" dirty="0"/>
              <a:t>Removing blockages and stagnant energy </a:t>
            </a:r>
          </a:p>
          <a:p>
            <a:pPr algn="l"/>
            <a:r>
              <a:rPr lang="en-US" b="1" dirty="0"/>
              <a:t>Key2: ground </a:t>
            </a:r>
          </a:p>
          <a:p>
            <a:pPr algn="l"/>
            <a:r>
              <a:rPr lang="en-US" dirty="0"/>
              <a:t>Connecting with all your higher self and getting centered in universal energy </a:t>
            </a:r>
          </a:p>
          <a:p>
            <a:pPr algn="l"/>
            <a:r>
              <a:rPr lang="en-US" b="1" dirty="0"/>
              <a:t>Key3: rise </a:t>
            </a:r>
          </a:p>
          <a:p>
            <a:pPr algn="l"/>
            <a:r>
              <a:rPr lang="en-US" dirty="0"/>
              <a:t>Raising your vibration </a:t>
            </a:r>
          </a:p>
          <a:p>
            <a:pPr algn="l"/>
            <a:r>
              <a:rPr lang="en-US" b="1" dirty="0"/>
              <a:t>Key4: Focus</a:t>
            </a:r>
          </a:p>
          <a:p>
            <a:pPr algn="l"/>
            <a:r>
              <a:rPr lang="en-US" dirty="0"/>
              <a:t>Seeing what’s current and manifesting a better future </a:t>
            </a:r>
          </a:p>
          <a:p>
            <a:pPr algn="l"/>
            <a:r>
              <a:rPr lang="en-US" b="1" dirty="0"/>
              <a:t>Key5: Flow  </a:t>
            </a:r>
          </a:p>
          <a:p>
            <a:pPr algn="l"/>
            <a:r>
              <a:rPr lang="en-US" dirty="0"/>
              <a:t>Being and staying in </a:t>
            </a:r>
            <a:r>
              <a:rPr lang="en-US" dirty="0" err="1"/>
              <a:t>vibrational</a:t>
            </a:r>
            <a:r>
              <a:rPr lang="en-US" dirty="0"/>
              <a:t> alignment with your higher self </a:t>
            </a:r>
          </a:p>
          <a:p>
            <a:pPr algn="l"/>
            <a:r>
              <a:rPr lang="en-US" dirty="0"/>
              <a:t> 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914400"/>
          </a:xfrm>
        </p:spPr>
        <p:txBody>
          <a:bodyPr/>
          <a:lstStyle/>
          <a:p>
            <a:r>
              <a:rPr lang="en-US" dirty="0"/>
              <a:t>Cleanse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1371600"/>
            <a:ext cx="5638800" cy="4724400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Purpose</a:t>
            </a:r>
          </a:p>
          <a:p>
            <a:pPr algn="l"/>
            <a:r>
              <a:rPr lang="en-US" dirty="0"/>
              <a:t>Cleanse to remove debris, negative energy, release tension and charge yourself with light and love.</a:t>
            </a:r>
          </a:p>
          <a:p>
            <a:pPr algn="l"/>
            <a:r>
              <a:rPr lang="en-US" b="1" dirty="0"/>
              <a:t>2 Methods</a:t>
            </a:r>
          </a:p>
          <a:p>
            <a:pPr algn="l"/>
            <a:r>
              <a:rPr lang="en-US" dirty="0"/>
              <a:t>Smudging and Salt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1000"/>
            <a:ext cx="8686800" cy="6248400"/>
          </a:xfrm>
        </p:spPr>
        <p:txBody>
          <a:bodyPr>
            <a:noAutofit/>
          </a:bodyPr>
          <a:lstStyle/>
          <a:p>
            <a:pPr algn="l"/>
            <a:r>
              <a:rPr lang="en-US" sz="1400" b="1" dirty="0"/>
              <a:t>Smudging</a:t>
            </a:r>
          </a:p>
          <a:p>
            <a:pPr algn="l"/>
            <a:r>
              <a:rPr lang="en-US" sz="1400" dirty="0"/>
              <a:t>Refers to the practice of burning the stems and leaves of certain herbs and plants tied in a bundle with the intent of purifying the space, people, and things with the smoke of your smudge wand.</a:t>
            </a:r>
          </a:p>
          <a:p>
            <a:pPr algn="l"/>
            <a:r>
              <a:rPr lang="en-US" sz="1400" b="1" i="1" dirty="0"/>
              <a:t>The Science</a:t>
            </a:r>
          </a:p>
          <a:p>
            <a:pPr algn="l"/>
            <a:r>
              <a:rPr lang="en-US" sz="1400" dirty="0"/>
              <a:t>Positive ions cause the “thick air” or tension in a room</a:t>
            </a:r>
          </a:p>
          <a:p>
            <a:pPr algn="l"/>
            <a:r>
              <a:rPr lang="en-US" sz="1400" dirty="0"/>
              <a:t>Smudging turns the positive ions into negative ions thus neutralizing the tension in the air</a:t>
            </a:r>
          </a:p>
          <a:p>
            <a:pPr algn="l"/>
            <a:r>
              <a:rPr lang="en-US" sz="1400" b="1" i="1" dirty="0"/>
              <a:t>Physically</a:t>
            </a:r>
          </a:p>
          <a:p>
            <a:pPr algn="l"/>
            <a:r>
              <a:rPr lang="en-US" sz="1400" dirty="0"/>
              <a:t>Removes household odor</a:t>
            </a:r>
          </a:p>
          <a:p>
            <a:pPr algn="l"/>
            <a:r>
              <a:rPr lang="en-US" sz="1400" dirty="0"/>
              <a:t>Quiets the nerves</a:t>
            </a:r>
          </a:p>
          <a:p>
            <a:pPr algn="l"/>
            <a:r>
              <a:rPr lang="en-US" sz="1400" dirty="0"/>
              <a:t>Alleviates airborne germs</a:t>
            </a:r>
          </a:p>
          <a:p>
            <a:pPr algn="l"/>
            <a:r>
              <a:rPr lang="en-US" sz="1400" b="1" i="1" dirty="0"/>
              <a:t>Metaphysically</a:t>
            </a:r>
          </a:p>
          <a:p>
            <a:pPr algn="l"/>
            <a:r>
              <a:rPr lang="en-US" sz="1400" dirty="0"/>
              <a:t>Purifies a person, place, or thing</a:t>
            </a:r>
          </a:p>
          <a:p>
            <a:pPr algn="l"/>
            <a:r>
              <a:rPr lang="en-US" sz="1400" dirty="0"/>
              <a:t>Protective</a:t>
            </a:r>
          </a:p>
          <a:p>
            <a:pPr algn="l"/>
            <a:r>
              <a:rPr lang="en-US" sz="1400" dirty="0"/>
              <a:t>Longevity</a:t>
            </a:r>
          </a:p>
          <a:p>
            <a:pPr algn="l"/>
            <a:r>
              <a:rPr lang="en-US" sz="1400" dirty="0"/>
              <a:t>Peace</a:t>
            </a:r>
          </a:p>
          <a:p>
            <a:pPr algn="l"/>
            <a:r>
              <a:rPr lang="en-US" sz="1400" b="1" dirty="0"/>
              <a:t>How it works</a:t>
            </a:r>
          </a:p>
          <a:p>
            <a:pPr algn="l"/>
            <a:r>
              <a:rPr lang="en-US" sz="1400" dirty="0"/>
              <a:t>As the smoke is released it attaches itself to the positive ions and transmutes them into positive one</a:t>
            </a:r>
          </a:p>
          <a:p>
            <a:pPr algn="l"/>
            <a:r>
              <a:rPr lang="en-US" sz="1400" b="1" dirty="0"/>
              <a:t>Often used varieties</a:t>
            </a:r>
          </a:p>
          <a:p>
            <a:pPr algn="l"/>
            <a:r>
              <a:rPr lang="en-US" sz="1400" b="1" i="1" dirty="0"/>
              <a:t>White sage</a:t>
            </a:r>
          </a:p>
          <a:p>
            <a:pPr algn="l"/>
            <a:r>
              <a:rPr lang="en-US" sz="1400" dirty="0"/>
              <a:t>Drives out negative energy, spirits, and encourages sweet dreams</a:t>
            </a:r>
          </a:p>
          <a:p>
            <a:pPr algn="l"/>
            <a:r>
              <a:rPr lang="en-US" sz="1400" b="1" i="1" dirty="0"/>
              <a:t>Sweet grass</a:t>
            </a:r>
          </a:p>
          <a:p>
            <a:pPr algn="l"/>
            <a:r>
              <a:rPr lang="en-US" sz="1400" dirty="0"/>
              <a:t>Brings in positive energy after banishing negativity</a:t>
            </a:r>
          </a:p>
          <a:p>
            <a:pPr algn="l"/>
            <a:r>
              <a:rPr lang="en-US" sz="1400" b="1" i="1" dirty="0"/>
              <a:t>Lavender</a:t>
            </a:r>
          </a:p>
          <a:p>
            <a:pPr algn="l"/>
            <a:r>
              <a:rPr lang="en-US" sz="1400" dirty="0"/>
              <a:t>Restores balance and creates a peaceful environment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534400" cy="6248400"/>
          </a:xfrm>
        </p:spPr>
        <p:txBody>
          <a:bodyPr>
            <a:noAutofit/>
          </a:bodyPr>
          <a:lstStyle/>
          <a:p>
            <a:pPr algn="l"/>
            <a:r>
              <a:rPr lang="en-US" sz="1200" b="1" dirty="0"/>
              <a:t>Salt</a:t>
            </a:r>
          </a:p>
          <a:p>
            <a:pPr algn="l"/>
            <a:r>
              <a:rPr lang="en-US" sz="1200" b="1" i="1" dirty="0"/>
              <a:t>The science</a:t>
            </a:r>
          </a:p>
          <a:p>
            <a:pPr algn="l"/>
            <a:r>
              <a:rPr lang="en-US" sz="1200" dirty="0"/>
              <a:t>Like smudging salt has an ionic affect on your environment</a:t>
            </a:r>
          </a:p>
          <a:p>
            <a:pPr algn="l"/>
            <a:r>
              <a:rPr lang="en-US" sz="1200" dirty="0"/>
              <a:t>For the best results, salts should be dissolved in water and used as a soak, spray, mist, steam, or wash </a:t>
            </a:r>
          </a:p>
          <a:p>
            <a:pPr algn="l"/>
            <a:r>
              <a:rPr lang="en-US" sz="1200" b="1" i="1" dirty="0"/>
              <a:t>Physically</a:t>
            </a:r>
          </a:p>
          <a:p>
            <a:pPr algn="l"/>
            <a:r>
              <a:rPr lang="en-US" sz="1200" dirty="0"/>
              <a:t>Cleanse air</a:t>
            </a:r>
          </a:p>
          <a:p>
            <a:pPr algn="l"/>
            <a:r>
              <a:rPr lang="en-US" sz="1200" dirty="0"/>
              <a:t>Reduces allergies</a:t>
            </a:r>
          </a:p>
          <a:p>
            <a:pPr algn="l"/>
            <a:r>
              <a:rPr lang="en-US" sz="1200" dirty="0"/>
              <a:t>Lessons mold and bacteria in the air</a:t>
            </a:r>
          </a:p>
          <a:p>
            <a:pPr algn="l"/>
            <a:r>
              <a:rPr lang="en-US" sz="1200" b="1" i="1" dirty="0"/>
              <a:t>Meta physically</a:t>
            </a:r>
          </a:p>
          <a:p>
            <a:pPr algn="l"/>
            <a:r>
              <a:rPr lang="en-US" sz="1200" dirty="0"/>
              <a:t>Absorbs physic energy</a:t>
            </a:r>
          </a:p>
          <a:p>
            <a:pPr algn="l"/>
            <a:r>
              <a:rPr lang="en-US" sz="1200" dirty="0"/>
              <a:t>Binds negative energy</a:t>
            </a:r>
          </a:p>
          <a:p>
            <a:pPr algn="l"/>
            <a:r>
              <a:rPr lang="en-US" sz="1200" dirty="0"/>
              <a:t>Disable unwanted psychic phenomena</a:t>
            </a:r>
          </a:p>
          <a:p>
            <a:pPr algn="l"/>
            <a:r>
              <a:rPr lang="en-US" sz="1200" b="1" dirty="0"/>
              <a:t>How it works</a:t>
            </a:r>
          </a:p>
          <a:p>
            <a:pPr algn="l"/>
            <a:r>
              <a:rPr lang="en-US" sz="1200" dirty="0"/>
              <a:t>Salt absorbs and traps negative energy into it’s own molecular structure</a:t>
            </a:r>
          </a:p>
          <a:p>
            <a:pPr algn="l"/>
            <a:r>
              <a:rPr lang="en-US" sz="1200" b="1" dirty="0"/>
              <a:t>Often used varieties</a:t>
            </a:r>
          </a:p>
          <a:p>
            <a:pPr algn="l"/>
            <a:r>
              <a:rPr lang="en-US" sz="1200" b="1" i="1" dirty="0"/>
              <a:t>Table</a:t>
            </a:r>
          </a:p>
          <a:p>
            <a:pPr algn="l"/>
            <a:r>
              <a:rPr lang="en-US" sz="1200" dirty="0"/>
              <a:t>Fine</a:t>
            </a:r>
          </a:p>
          <a:p>
            <a:pPr algn="l"/>
            <a:r>
              <a:rPr lang="en-US" sz="1200" dirty="0"/>
              <a:t>Dissolves easily</a:t>
            </a:r>
          </a:p>
          <a:p>
            <a:pPr algn="l"/>
            <a:r>
              <a:rPr lang="en-US" sz="1200" dirty="0"/>
              <a:t>Has anti caking chemicals added (sodium chloride)</a:t>
            </a:r>
          </a:p>
          <a:p>
            <a:pPr algn="l"/>
            <a:r>
              <a:rPr lang="en-US" sz="1200" b="1" i="1" dirty="0"/>
              <a:t>Sea salt</a:t>
            </a:r>
          </a:p>
          <a:p>
            <a:pPr algn="l"/>
            <a:r>
              <a:rPr lang="en-US" sz="1200" dirty="0"/>
              <a:t>Product of evaporated sea water</a:t>
            </a:r>
          </a:p>
          <a:p>
            <a:pPr algn="l"/>
            <a:r>
              <a:rPr lang="en-US" sz="1200" dirty="0"/>
              <a:t>Mineral rich</a:t>
            </a:r>
          </a:p>
          <a:p>
            <a:pPr algn="l"/>
            <a:r>
              <a:rPr lang="en-US" sz="1200" dirty="0"/>
              <a:t>Dead sea salt; it’s connection is to the “holy land” so it’s most popular for purification and protection</a:t>
            </a:r>
          </a:p>
          <a:p>
            <a:pPr algn="l"/>
            <a:r>
              <a:rPr lang="en-US" sz="1200" b="1" i="1" dirty="0"/>
              <a:t>Himalayan pink salt</a:t>
            </a:r>
          </a:p>
          <a:p>
            <a:pPr algn="l"/>
            <a:r>
              <a:rPr lang="en-US" sz="1200" dirty="0"/>
              <a:t>High in iron content</a:t>
            </a:r>
          </a:p>
          <a:p>
            <a:pPr algn="l"/>
            <a:r>
              <a:rPr lang="en-US" sz="1200" dirty="0"/>
              <a:t>Iron represents the earth and the universe</a:t>
            </a:r>
          </a:p>
          <a:p>
            <a:pPr algn="l"/>
            <a:r>
              <a:rPr lang="en-US" sz="1200" dirty="0"/>
              <a:t> Protective qualities</a:t>
            </a:r>
          </a:p>
          <a:p>
            <a:pPr algn="l"/>
            <a:r>
              <a:rPr lang="en-US" sz="1200" dirty="0"/>
              <a:t>Purify and bless</a:t>
            </a:r>
          </a:p>
          <a:p>
            <a:pPr algn="l"/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470025"/>
          </a:xfrm>
        </p:spPr>
        <p:txBody>
          <a:bodyPr/>
          <a:lstStyle/>
          <a:p>
            <a:r>
              <a:rPr lang="en-US" dirty="0"/>
              <a:t>Grounding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828800"/>
            <a:ext cx="7086600" cy="3810000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Purpose</a:t>
            </a:r>
          </a:p>
          <a:p>
            <a:pPr algn="l"/>
            <a:r>
              <a:rPr lang="en-US" dirty="0"/>
              <a:t>To energetically connect to the earth’s core to remain present and connected with your human experience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382000" cy="617220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b="1" dirty="0"/>
              <a:t>Methods</a:t>
            </a:r>
          </a:p>
          <a:p>
            <a:pPr algn="l"/>
            <a:r>
              <a:rPr lang="en-US" dirty="0"/>
              <a:t>Always set you intentions aloud before practice</a:t>
            </a:r>
          </a:p>
          <a:p>
            <a:pPr algn="l"/>
            <a:r>
              <a:rPr lang="en-US" b="1" i="1" dirty="0" err="1"/>
              <a:t>Earthing</a:t>
            </a:r>
            <a:endParaRPr lang="en-US" b="1" i="1" dirty="0"/>
          </a:p>
          <a:p>
            <a:pPr algn="l"/>
            <a:r>
              <a:rPr lang="en-US" dirty="0"/>
              <a:t>Walk, lie, or sit directly on the earth</a:t>
            </a:r>
          </a:p>
          <a:p>
            <a:pPr algn="l"/>
            <a:r>
              <a:rPr lang="en-US" dirty="0"/>
              <a:t>Palms of hands and soles of feet should rest flat on the earth</a:t>
            </a:r>
          </a:p>
          <a:p>
            <a:pPr algn="l"/>
            <a:r>
              <a:rPr lang="en-US" dirty="0"/>
              <a:t>Try earth that is not chemically treated</a:t>
            </a:r>
          </a:p>
          <a:p>
            <a:pPr algn="l"/>
            <a:r>
              <a:rPr lang="en-US" dirty="0"/>
              <a:t>Gardening counts as </a:t>
            </a:r>
            <a:r>
              <a:rPr lang="en-US" dirty="0" err="1"/>
              <a:t>earthing</a:t>
            </a:r>
            <a:endParaRPr lang="en-US" dirty="0"/>
          </a:p>
          <a:p>
            <a:pPr algn="l"/>
            <a:r>
              <a:rPr lang="en-US" b="1" i="1" dirty="0"/>
              <a:t>Crystals</a:t>
            </a:r>
          </a:p>
          <a:p>
            <a:pPr algn="l"/>
            <a:r>
              <a:rPr lang="en-US" dirty="0"/>
              <a:t>Wear, carry, or meditate with a crystal known for grounding</a:t>
            </a:r>
          </a:p>
          <a:p>
            <a:pPr algn="l"/>
            <a:r>
              <a:rPr lang="en-US" dirty="0"/>
              <a:t>Crystals: Amber, Hematite, Black Tourmaline, Lava Rock, Smoke Quartz</a:t>
            </a:r>
          </a:p>
          <a:p>
            <a:pPr algn="l"/>
            <a:r>
              <a:rPr lang="en-US" b="1" i="1" dirty="0"/>
              <a:t>Sounds</a:t>
            </a:r>
          </a:p>
          <a:p>
            <a:pPr algn="l"/>
            <a:r>
              <a:rPr lang="en-US" dirty="0"/>
              <a:t>OHM, this is the meditation mantra that connects you to the earth</a:t>
            </a:r>
          </a:p>
          <a:p>
            <a:pPr algn="l"/>
            <a:r>
              <a:rPr lang="en-US" dirty="0"/>
              <a:t>OHM is the sound of the earth’s vibration it can be both measured an heard</a:t>
            </a:r>
          </a:p>
          <a:p>
            <a:pPr algn="l"/>
            <a:r>
              <a:rPr lang="en-US" dirty="0"/>
              <a:t>Affirmations are short phrases that you can use to remain present in the moment</a:t>
            </a:r>
          </a:p>
          <a:p>
            <a:pPr algn="l"/>
            <a:r>
              <a:rPr lang="en-US" dirty="0"/>
              <a:t>“I AM” is the affirmation associated with the root chakra</a:t>
            </a:r>
          </a:p>
          <a:p>
            <a:pPr algn="l"/>
            <a:r>
              <a:rPr lang="en-US" dirty="0"/>
              <a:t>I use the Affirmation “I am______” filled in with a verb that describes each chakra to connect each chakra to my intent to be grounded.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838200"/>
          </a:xfrm>
        </p:spPr>
        <p:txBody>
          <a:bodyPr/>
          <a:lstStyle/>
          <a:p>
            <a:r>
              <a:rPr lang="en-US" dirty="0"/>
              <a:t>Affirmation to get grounded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7772400" cy="47244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Chakras</a:t>
            </a:r>
            <a:r>
              <a:rPr lang="en-US" b="1" dirty="0"/>
              <a:t>          </a:t>
            </a:r>
            <a:r>
              <a:rPr lang="en-US" dirty="0"/>
              <a:t>Affirming verb</a:t>
            </a:r>
            <a:endParaRPr lang="en-US" b="1" dirty="0"/>
          </a:p>
          <a:p>
            <a:pPr algn="l"/>
            <a:r>
              <a:rPr lang="en-US" dirty="0"/>
              <a:t>Crown</a:t>
            </a:r>
            <a:r>
              <a:rPr lang="en-US" b="1" dirty="0"/>
              <a:t>            </a:t>
            </a:r>
            <a:r>
              <a:rPr lang="en-US" dirty="0"/>
              <a:t>Divine</a:t>
            </a:r>
            <a:endParaRPr lang="en-US" b="1" dirty="0"/>
          </a:p>
          <a:p>
            <a:pPr algn="l"/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eye</a:t>
            </a:r>
            <a:r>
              <a:rPr lang="en-US" b="1" dirty="0"/>
              <a:t>            </a:t>
            </a:r>
            <a:r>
              <a:rPr lang="en-US" dirty="0"/>
              <a:t>Connected</a:t>
            </a:r>
            <a:endParaRPr lang="en-US" b="1" dirty="0"/>
          </a:p>
          <a:p>
            <a:pPr algn="l"/>
            <a:r>
              <a:rPr lang="en-US" dirty="0"/>
              <a:t>Throat</a:t>
            </a:r>
            <a:r>
              <a:rPr lang="en-US" b="1" dirty="0"/>
              <a:t>            </a:t>
            </a:r>
            <a:r>
              <a:rPr lang="en-US" dirty="0"/>
              <a:t>Truthful</a:t>
            </a:r>
            <a:endParaRPr lang="en-US" b="1" dirty="0"/>
          </a:p>
          <a:p>
            <a:pPr algn="l"/>
            <a:r>
              <a:rPr lang="en-US" dirty="0"/>
              <a:t>Heart</a:t>
            </a:r>
            <a:r>
              <a:rPr lang="en-US" b="1" dirty="0"/>
              <a:t>              </a:t>
            </a:r>
            <a:r>
              <a:rPr lang="en-US" dirty="0"/>
              <a:t>Loved</a:t>
            </a:r>
            <a:endParaRPr lang="en-US" b="1" dirty="0"/>
          </a:p>
          <a:p>
            <a:pPr algn="l"/>
            <a:r>
              <a:rPr lang="en-US" dirty="0"/>
              <a:t>Solar Plexus</a:t>
            </a:r>
            <a:r>
              <a:rPr lang="en-US" b="1" dirty="0"/>
              <a:t>   </a:t>
            </a:r>
            <a:r>
              <a:rPr lang="en-US" dirty="0"/>
              <a:t>Strong</a:t>
            </a:r>
            <a:endParaRPr lang="en-US" b="1" dirty="0"/>
          </a:p>
          <a:p>
            <a:pPr algn="l"/>
            <a:r>
              <a:rPr lang="en-US" dirty="0"/>
              <a:t>Sacral</a:t>
            </a:r>
            <a:r>
              <a:rPr lang="en-US" b="1" dirty="0"/>
              <a:t>              </a:t>
            </a:r>
            <a:r>
              <a:rPr lang="en-US" dirty="0"/>
              <a:t>Creative</a:t>
            </a:r>
            <a:endParaRPr lang="en-US" b="1" dirty="0"/>
          </a:p>
          <a:p>
            <a:pPr algn="l"/>
            <a:r>
              <a:rPr lang="en-US" dirty="0"/>
              <a:t>Root</a:t>
            </a:r>
            <a:r>
              <a:rPr lang="en-US" b="1" dirty="0"/>
              <a:t>                </a:t>
            </a:r>
            <a:r>
              <a:rPr lang="en-US" dirty="0"/>
              <a:t>I AM Present</a:t>
            </a:r>
            <a:endParaRPr lang="en-US" b="1" dirty="0"/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1756</Words>
  <Application>Microsoft Office PowerPoint</Application>
  <PresentationFormat>On-screen Show (4:3)</PresentationFormat>
  <Paragraphs>265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PowerPoint Presentation</vt:lpstr>
      <vt:lpstr>What is Alignment</vt:lpstr>
      <vt:lpstr>Keys to Alignment</vt:lpstr>
      <vt:lpstr>Cleanse</vt:lpstr>
      <vt:lpstr>PowerPoint Presentation</vt:lpstr>
      <vt:lpstr>PowerPoint Presentation</vt:lpstr>
      <vt:lpstr>Grounding</vt:lpstr>
      <vt:lpstr>PowerPoint Presentation</vt:lpstr>
      <vt:lpstr>Affirmation to get grounded</vt:lpstr>
      <vt:lpstr>PowerPoint Presentation</vt:lpstr>
      <vt:lpstr>Rise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Focus</vt:lpstr>
      <vt:lpstr>PowerPoint Presentation</vt:lpstr>
      <vt:lpstr>PowerPoint Presentation</vt:lpstr>
      <vt:lpstr>PowerPoint Presentation</vt:lpstr>
      <vt:lpstr>Closing </vt:lpstr>
      <vt:lpstr>PowerPoint Presentation</vt:lpstr>
    </vt:vector>
  </TitlesOfParts>
  <Company>JHUAPL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Art of Alignment</dc:title>
  <dc:creator>Cheresse</dc:creator>
  <cp:lastModifiedBy>cheresse hamlett</cp:lastModifiedBy>
  <cp:revision>23</cp:revision>
  <dcterms:created xsi:type="dcterms:W3CDTF">2017-05-12T23:34:03Z</dcterms:created>
  <dcterms:modified xsi:type="dcterms:W3CDTF">2019-07-12T14:54:29Z</dcterms:modified>
</cp:coreProperties>
</file>