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40A04E-FBAB-4D77-866C-8FFE84177B2A}" type="doc">
      <dgm:prSet loTypeId="urn:microsoft.com/office/officeart/2005/8/layout/orgChart1" loCatId="hierarchy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fr-BE"/>
        </a:p>
      </dgm:t>
    </dgm:pt>
    <dgm:pt modelId="{E9985DD1-B96E-4CAD-BBEE-C2CF64A8AA9A}">
      <dgm:prSet phldrT="[Texte]" custT="1"/>
      <dgm:spPr/>
      <dgm:t>
        <a:bodyPr/>
        <a:lstStyle/>
        <a:p>
          <a:r>
            <a:rPr lang="fr-BE" sz="2000" dirty="0"/>
            <a:t>Directeur Gérant </a:t>
          </a:r>
          <a:r>
            <a:rPr lang="fr-BE" sz="2000" dirty="0" smtClean="0"/>
            <a:t>– Francis MOULIGNEAU</a:t>
          </a:r>
          <a:endParaRPr lang="fr-BE" sz="2000" dirty="0"/>
        </a:p>
      </dgm:t>
    </dgm:pt>
    <dgm:pt modelId="{891CA9B7-CAB2-491C-884D-F3763881A577}" type="parTrans" cxnId="{BE50C068-FCE2-4165-897D-999320B726D5}">
      <dgm:prSet/>
      <dgm:spPr/>
      <dgm:t>
        <a:bodyPr/>
        <a:lstStyle/>
        <a:p>
          <a:endParaRPr lang="fr-BE"/>
        </a:p>
      </dgm:t>
    </dgm:pt>
    <dgm:pt modelId="{CF504BE1-A19A-428A-8C88-DC1A190F7F9D}" type="sibTrans" cxnId="{BE50C068-FCE2-4165-897D-999320B726D5}">
      <dgm:prSet/>
      <dgm:spPr/>
      <dgm:t>
        <a:bodyPr/>
        <a:lstStyle/>
        <a:p>
          <a:endParaRPr lang="fr-BE"/>
        </a:p>
      </dgm:t>
    </dgm:pt>
    <dgm:pt modelId="{AEEF2F6F-E807-4386-85B8-D9DA16F17FF0}">
      <dgm:prSet phldrT="[Texte]" custT="1"/>
      <dgm:spPr/>
      <dgm:t>
        <a:bodyPr/>
        <a:lstStyle/>
        <a:p>
          <a:r>
            <a:rPr lang="fr-BE" sz="1500" b="1" dirty="0" smtClean="0"/>
            <a:t>Technique </a:t>
          </a:r>
        </a:p>
        <a:p>
          <a:r>
            <a:rPr lang="fr-BE" sz="1400" dirty="0" smtClean="0"/>
            <a:t>1 responsable</a:t>
          </a:r>
        </a:p>
        <a:p>
          <a:r>
            <a:rPr lang="fr-BE" sz="1400" dirty="0" smtClean="0"/>
            <a:t>1 contremaître</a:t>
          </a:r>
        </a:p>
        <a:p>
          <a:r>
            <a:rPr lang="fr-BE" sz="1400" dirty="0" smtClean="0"/>
            <a:t>1 magasinier</a:t>
          </a:r>
        </a:p>
        <a:p>
          <a:r>
            <a:rPr lang="fr-BE" sz="1400" dirty="0" smtClean="0"/>
            <a:t>1 secrétaire</a:t>
          </a:r>
        </a:p>
        <a:p>
          <a:r>
            <a:rPr lang="fr-BE" sz="1400" dirty="0" smtClean="0"/>
            <a:t>Régie ouvrière</a:t>
          </a:r>
        </a:p>
        <a:p>
          <a:r>
            <a:rPr lang="fr-BE" sz="1400" dirty="0" smtClean="0"/>
            <a:t>Techniciennes de surface</a:t>
          </a:r>
        </a:p>
        <a:p>
          <a:endParaRPr lang="fr-BE" sz="1100" dirty="0" smtClean="0"/>
        </a:p>
        <a:p>
          <a:endParaRPr lang="fr-BE" sz="1100" dirty="0"/>
        </a:p>
      </dgm:t>
    </dgm:pt>
    <dgm:pt modelId="{121306D2-6654-4B30-8D75-DC86301A37DE}" type="parTrans" cxnId="{57B25440-77A0-47B7-A3F8-EEB974EA2DC7}">
      <dgm:prSet/>
      <dgm:spPr/>
      <dgm:t>
        <a:bodyPr/>
        <a:lstStyle/>
        <a:p>
          <a:endParaRPr lang="fr-BE"/>
        </a:p>
      </dgm:t>
    </dgm:pt>
    <dgm:pt modelId="{6C4CA0E3-9AFF-4990-A729-57E874894C2E}" type="sibTrans" cxnId="{57B25440-77A0-47B7-A3F8-EEB974EA2DC7}">
      <dgm:prSet/>
      <dgm:spPr/>
      <dgm:t>
        <a:bodyPr/>
        <a:lstStyle/>
        <a:p>
          <a:endParaRPr lang="fr-BE"/>
        </a:p>
      </dgm:t>
    </dgm:pt>
    <dgm:pt modelId="{381A9593-8EC7-463E-B311-2AA58F94EA38}">
      <dgm:prSet phldrT="[Texte]" custT="1"/>
      <dgm:spPr/>
      <dgm:t>
        <a:bodyPr anchor="ctr"/>
        <a:lstStyle/>
        <a:p>
          <a:r>
            <a:rPr lang="fr-BE" sz="1500" b="1" dirty="0" smtClean="0"/>
            <a:t>Patrimoine </a:t>
          </a:r>
          <a:r>
            <a:rPr lang="fr-BE" sz="1500" b="1" dirty="0" err="1" smtClean="0"/>
            <a:t>Développe-ment</a:t>
          </a:r>
          <a:endParaRPr lang="fr-BE" sz="1500" b="1" dirty="0" smtClean="0"/>
        </a:p>
        <a:p>
          <a:r>
            <a:rPr lang="fr-BE" sz="1500" b="1" dirty="0" smtClean="0"/>
            <a:t> </a:t>
          </a:r>
        </a:p>
        <a:p>
          <a:r>
            <a:rPr lang="fr-BE" sz="1400" dirty="0" smtClean="0"/>
            <a:t>1 surveillant de chantier</a:t>
          </a:r>
        </a:p>
        <a:p>
          <a:r>
            <a:rPr lang="fr-BE" sz="1400" dirty="0" smtClean="0"/>
            <a:t>1 administratif </a:t>
          </a:r>
          <a:endParaRPr lang="fr-BE" sz="1400" dirty="0"/>
        </a:p>
      </dgm:t>
    </dgm:pt>
    <dgm:pt modelId="{BA175B92-800B-4275-AF51-EFA66CD28B76}" type="parTrans" cxnId="{32FCBCAC-7118-4AD8-AB63-A8050049912C}">
      <dgm:prSet/>
      <dgm:spPr/>
      <dgm:t>
        <a:bodyPr/>
        <a:lstStyle/>
        <a:p>
          <a:endParaRPr lang="fr-BE"/>
        </a:p>
      </dgm:t>
    </dgm:pt>
    <dgm:pt modelId="{B826E654-8004-4900-8A88-A3307D8FF8BA}" type="sibTrans" cxnId="{32FCBCAC-7118-4AD8-AB63-A8050049912C}">
      <dgm:prSet/>
      <dgm:spPr/>
      <dgm:t>
        <a:bodyPr/>
        <a:lstStyle/>
        <a:p>
          <a:endParaRPr lang="fr-BE"/>
        </a:p>
      </dgm:t>
    </dgm:pt>
    <dgm:pt modelId="{0C9B785C-063B-4F55-ABD0-86CD32304C02}">
      <dgm:prSet phldrT="[Texte]" custT="1"/>
      <dgm:spPr/>
      <dgm:t>
        <a:bodyPr/>
        <a:lstStyle/>
        <a:p>
          <a:r>
            <a:rPr lang="fr-BE" sz="1500" b="1" dirty="0"/>
            <a:t>Compta </a:t>
          </a:r>
          <a:r>
            <a:rPr lang="fr-BE" sz="1500" b="1" dirty="0" smtClean="0"/>
            <a:t>–et contentieux</a:t>
          </a:r>
        </a:p>
        <a:p>
          <a:r>
            <a:rPr lang="fr-BE" sz="1500" b="1" dirty="0" smtClean="0"/>
            <a:t> </a:t>
          </a:r>
        </a:p>
        <a:p>
          <a:r>
            <a:rPr lang="fr-BE" sz="1400" dirty="0" smtClean="0"/>
            <a:t>1 comptable</a:t>
          </a:r>
        </a:p>
        <a:p>
          <a:r>
            <a:rPr lang="fr-BE" sz="1400" dirty="0" smtClean="0"/>
            <a:t>2 aides comptables</a:t>
          </a:r>
        </a:p>
        <a:p>
          <a:r>
            <a:rPr lang="fr-BE" sz="1400" dirty="0" smtClean="0"/>
            <a:t>1 gestionnaire contentieux </a:t>
          </a:r>
          <a:endParaRPr lang="fr-BE" sz="1400" dirty="0"/>
        </a:p>
      </dgm:t>
    </dgm:pt>
    <dgm:pt modelId="{F13587BB-EBFF-4A78-A274-5B119489C354}" type="parTrans" cxnId="{CC867FA9-550E-4B26-AF3C-F088E79E881B}">
      <dgm:prSet/>
      <dgm:spPr/>
      <dgm:t>
        <a:bodyPr/>
        <a:lstStyle/>
        <a:p>
          <a:endParaRPr lang="fr-BE"/>
        </a:p>
      </dgm:t>
    </dgm:pt>
    <dgm:pt modelId="{398D2E1C-0F05-4D2F-BA2C-BC5DE5A27F67}" type="sibTrans" cxnId="{CC867FA9-550E-4B26-AF3C-F088E79E881B}">
      <dgm:prSet/>
      <dgm:spPr/>
      <dgm:t>
        <a:bodyPr/>
        <a:lstStyle/>
        <a:p>
          <a:endParaRPr lang="fr-BE"/>
        </a:p>
      </dgm:t>
    </dgm:pt>
    <dgm:pt modelId="{0613C73B-E877-476A-BF88-F7DCB57A5A80}">
      <dgm:prSet phldrT="[Texte]" custT="1"/>
      <dgm:spPr/>
      <dgm:t>
        <a:bodyPr/>
        <a:lstStyle/>
        <a:p>
          <a:r>
            <a:rPr lang="fr-BE" sz="1500" b="1" dirty="0" smtClean="0"/>
            <a:t>Services </a:t>
          </a:r>
          <a:r>
            <a:rPr lang="fr-BE" sz="1500" b="1" dirty="0"/>
            <a:t>Généraux </a:t>
          </a:r>
          <a:r>
            <a:rPr lang="fr-BE" sz="1500" b="1" dirty="0" smtClean="0"/>
            <a:t> </a:t>
          </a:r>
        </a:p>
        <a:p>
          <a:endParaRPr lang="fr-BE" sz="1500" dirty="0" smtClean="0"/>
        </a:p>
        <a:p>
          <a:r>
            <a:rPr lang="fr-BE" sz="1400" dirty="0" smtClean="0"/>
            <a:t>1 responsable</a:t>
          </a:r>
        </a:p>
        <a:p>
          <a:r>
            <a:rPr lang="fr-BE" sz="1400" dirty="0" smtClean="0"/>
            <a:t>1 secrétaire</a:t>
          </a:r>
        </a:p>
        <a:p>
          <a:r>
            <a:rPr lang="fr-BE" sz="1400" dirty="0" smtClean="0"/>
            <a:t>1 administrative</a:t>
          </a:r>
        </a:p>
        <a:p>
          <a:r>
            <a:rPr lang="fr-BE" sz="1400" dirty="0" smtClean="0"/>
            <a:t>1 gestionnaire MP</a:t>
          </a:r>
        </a:p>
      </dgm:t>
    </dgm:pt>
    <dgm:pt modelId="{E4A675B1-2A6F-4FDB-9896-B401C5219130}" type="parTrans" cxnId="{5E9C93D2-4F6C-43D6-8C47-89000128EA91}">
      <dgm:prSet/>
      <dgm:spPr/>
      <dgm:t>
        <a:bodyPr/>
        <a:lstStyle/>
        <a:p>
          <a:endParaRPr lang="fr-BE"/>
        </a:p>
      </dgm:t>
    </dgm:pt>
    <dgm:pt modelId="{AFF1E628-6F01-4453-861F-91C44F555676}" type="sibTrans" cxnId="{5E9C93D2-4F6C-43D6-8C47-89000128EA91}">
      <dgm:prSet/>
      <dgm:spPr/>
      <dgm:t>
        <a:bodyPr/>
        <a:lstStyle/>
        <a:p>
          <a:endParaRPr lang="fr-BE"/>
        </a:p>
      </dgm:t>
    </dgm:pt>
    <dgm:pt modelId="{665B3B7A-7576-4A82-9948-38FB90F64789}">
      <dgm:prSet phldrT="[Texte]" custT="1"/>
      <dgm:spPr/>
      <dgm:t>
        <a:bodyPr/>
        <a:lstStyle/>
        <a:p>
          <a:r>
            <a:rPr lang="fr-BE" sz="1500" b="1" dirty="0"/>
            <a:t>Location </a:t>
          </a:r>
          <a:endParaRPr lang="fr-BE" sz="1500" b="1" dirty="0" smtClean="0"/>
        </a:p>
        <a:p>
          <a:r>
            <a:rPr lang="fr-BE" sz="1500" b="1" dirty="0" smtClean="0"/>
            <a:t> </a:t>
          </a:r>
        </a:p>
        <a:p>
          <a:r>
            <a:rPr lang="fr-BE" sz="1400" b="0" dirty="0" smtClean="0"/>
            <a:t>1 responsable</a:t>
          </a:r>
        </a:p>
        <a:p>
          <a:r>
            <a:rPr lang="fr-BE" sz="1400" b="0" dirty="0" smtClean="0"/>
            <a:t>2 </a:t>
          </a:r>
          <a:r>
            <a:rPr lang="fr-BE" sz="1400" b="0" dirty="0" err="1" smtClean="0"/>
            <a:t>administra-tives</a:t>
          </a:r>
          <a:endParaRPr lang="fr-BE" sz="1500" b="0" dirty="0"/>
        </a:p>
      </dgm:t>
    </dgm:pt>
    <dgm:pt modelId="{9158452D-10CE-46AC-BB66-96AB02CCE569}" type="sibTrans" cxnId="{4F8A20BC-DA92-4B16-96F7-88823E8F77AA}">
      <dgm:prSet/>
      <dgm:spPr/>
      <dgm:t>
        <a:bodyPr/>
        <a:lstStyle/>
        <a:p>
          <a:endParaRPr lang="fr-BE"/>
        </a:p>
      </dgm:t>
    </dgm:pt>
    <dgm:pt modelId="{70741F9E-8F55-4B79-B543-85296070D60F}" type="parTrans" cxnId="{4F8A20BC-DA92-4B16-96F7-88823E8F77AA}">
      <dgm:prSet/>
      <dgm:spPr/>
      <dgm:t>
        <a:bodyPr/>
        <a:lstStyle/>
        <a:p>
          <a:endParaRPr lang="fr-BE"/>
        </a:p>
      </dgm:t>
    </dgm:pt>
    <dgm:pt modelId="{3D72DDC5-7330-4638-8C0B-DA1401D212E8}">
      <dgm:prSet custT="1"/>
      <dgm:spPr/>
      <dgm:t>
        <a:bodyPr/>
        <a:lstStyle/>
        <a:p>
          <a:r>
            <a:rPr lang="fr-BE" sz="1500" b="1" dirty="0" smtClean="0"/>
            <a:t>Social  </a:t>
          </a:r>
        </a:p>
        <a:p>
          <a:r>
            <a:rPr lang="fr-BE" sz="1400" dirty="0" smtClean="0"/>
            <a:t> 1 responsable</a:t>
          </a:r>
        </a:p>
        <a:p>
          <a:r>
            <a:rPr lang="fr-BE" sz="1400" dirty="0" smtClean="0"/>
            <a:t>1 assistante sociale</a:t>
          </a:r>
        </a:p>
        <a:p>
          <a:r>
            <a:rPr lang="fr-BE" sz="1400" dirty="0" smtClean="0"/>
            <a:t>1 agent </a:t>
          </a:r>
          <a:r>
            <a:rPr lang="fr-BE" sz="1400" dirty="0" err="1" smtClean="0"/>
            <a:t>communau-taire</a:t>
          </a:r>
          <a:endParaRPr lang="fr-BE" sz="1400" dirty="0" smtClean="0"/>
        </a:p>
        <a:p>
          <a:r>
            <a:rPr lang="fr-BE" sz="1400" dirty="0" smtClean="0"/>
            <a:t>1 gestionnaire ventes et contentieux</a:t>
          </a:r>
          <a:endParaRPr lang="fr-BE" sz="1400" dirty="0"/>
        </a:p>
      </dgm:t>
    </dgm:pt>
    <dgm:pt modelId="{B752581C-AA18-4A44-B0EF-A02299EF9D74}" type="parTrans" cxnId="{BFD28B47-4D9D-4990-849F-06F157CBDAD1}">
      <dgm:prSet/>
      <dgm:spPr/>
      <dgm:t>
        <a:bodyPr/>
        <a:lstStyle/>
        <a:p>
          <a:endParaRPr lang="fr-BE"/>
        </a:p>
      </dgm:t>
    </dgm:pt>
    <dgm:pt modelId="{717A453D-2DB4-483B-A8B1-628E2DA401AE}" type="sibTrans" cxnId="{BFD28B47-4D9D-4990-849F-06F157CBDAD1}">
      <dgm:prSet/>
      <dgm:spPr/>
      <dgm:t>
        <a:bodyPr/>
        <a:lstStyle/>
        <a:p>
          <a:endParaRPr lang="fr-BE"/>
        </a:p>
      </dgm:t>
    </dgm:pt>
    <dgm:pt modelId="{7CCEB100-3BFF-4A98-8D7D-2A8F79E84D4A}" type="pres">
      <dgm:prSet presAssocID="{8040A04E-FBAB-4D77-866C-8FFE84177B2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BE"/>
        </a:p>
      </dgm:t>
    </dgm:pt>
    <dgm:pt modelId="{8A7FFE2C-06B0-44BC-ABE2-E1C8A2B1FEAF}" type="pres">
      <dgm:prSet presAssocID="{E9985DD1-B96E-4CAD-BBEE-C2CF64A8AA9A}" presName="hierRoot1" presStyleCnt="0">
        <dgm:presLayoutVars>
          <dgm:hierBranch val="init"/>
        </dgm:presLayoutVars>
      </dgm:prSet>
      <dgm:spPr/>
    </dgm:pt>
    <dgm:pt modelId="{0CD4A34B-055C-4737-88FD-0F9BED9705EF}" type="pres">
      <dgm:prSet presAssocID="{E9985DD1-B96E-4CAD-BBEE-C2CF64A8AA9A}" presName="rootComposite1" presStyleCnt="0"/>
      <dgm:spPr/>
    </dgm:pt>
    <dgm:pt modelId="{5165F5F4-8E27-47B4-B5B3-D6410EF8BC7F}" type="pres">
      <dgm:prSet presAssocID="{E9985DD1-B96E-4CAD-BBEE-C2CF64A8AA9A}" presName="rootText1" presStyleLbl="node0" presStyleIdx="0" presStyleCnt="1" custScaleX="296568" custScaleY="240828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EFE95D45-3C16-4A06-9AB5-A15203845F95}" type="pres">
      <dgm:prSet presAssocID="{E9985DD1-B96E-4CAD-BBEE-C2CF64A8AA9A}" presName="rootConnector1" presStyleLbl="node1" presStyleIdx="0" presStyleCnt="0"/>
      <dgm:spPr/>
      <dgm:t>
        <a:bodyPr/>
        <a:lstStyle/>
        <a:p>
          <a:endParaRPr lang="fr-BE"/>
        </a:p>
      </dgm:t>
    </dgm:pt>
    <dgm:pt modelId="{ED875815-B76C-4AA5-BC43-0D4EF6816539}" type="pres">
      <dgm:prSet presAssocID="{E9985DD1-B96E-4CAD-BBEE-C2CF64A8AA9A}" presName="hierChild2" presStyleCnt="0"/>
      <dgm:spPr/>
    </dgm:pt>
    <dgm:pt modelId="{EE650C44-70F8-4EA4-90F4-90A46AB68AC3}" type="pres">
      <dgm:prSet presAssocID="{121306D2-6654-4B30-8D75-DC86301A37DE}" presName="Name37" presStyleLbl="parChTrans1D2" presStyleIdx="0" presStyleCnt="6"/>
      <dgm:spPr/>
      <dgm:t>
        <a:bodyPr/>
        <a:lstStyle/>
        <a:p>
          <a:endParaRPr lang="fr-BE"/>
        </a:p>
      </dgm:t>
    </dgm:pt>
    <dgm:pt modelId="{B80E96F6-D3DA-4BD5-9D94-37B4BDBA8A64}" type="pres">
      <dgm:prSet presAssocID="{AEEF2F6F-E807-4386-85B8-D9DA16F17FF0}" presName="hierRoot2" presStyleCnt="0">
        <dgm:presLayoutVars>
          <dgm:hierBranch val="init"/>
        </dgm:presLayoutVars>
      </dgm:prSet>
      <dgm:spPr/>
    </dgm:pt>
    <dgm:pt modelId="{8A355EFA-223E-4663-B2D1-2475789A8992}" type="pres">
      <dgm:prSet presAssocID="{AEEF2F6F-E807-4386-85B8-D9DA16F17FF0}" presName="rootComposite" presStyleCnt="0"/>
      <dgm:spPr/>
    </dgm:pt>
    <dgm:pt modelId="{7C8C54F6-A65D-4362-830E-4278405A2601}" type="pres">
      <dgm:prSet presAssocID="{AEEF2F6F-E807-4386-85B8-D9DA16F17FF0}" presName="rootText" presStyleLbl="node2" presStyleIdx="0" presStyleCnt="6" custScaleX="152763" custScaleY="573212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E5587269-B94E-40BF-ABA7-9AF8AC6E59AE}" type="pres">
      <dgm:prSet presAssocID="{AEEF2F6F-E807-4386-85B8-D9DA16F17FF0}" presName="rootConnector" presStyleLbl="node2" presStyleIdx="0" presStyleCnt="6"/>
      <dgm:spPr/>
      <dgm:t>
        <a:bodyPr/>
        <a:lstStyle/>
        <a:p>
          <a:endParaRPr lang="fr-BE"/>
        </a:p>
      </dgm:t>
    </dgm:pt>
    <dgm:pt modelId="{B44747C1-EB97-42EE-B01F-21D7A12DE5BB}" type="pres">
      <dgm:prSet presAssocID="{AEEF2F6F-E807-4386-85B8-D9DA16F17FF0}" presName="hierChild4" presStyleCnt="0"/>
      <dgm:spPr/>
    </dgm:pt>
    <dgm:pt modelId="{31CD75F4-2E46-48A6-B22A-6CB127246F1F}" type="pres">
      <dgm:prSet presAssocID="{AEEF2F6F-E807-4386-85B8-D9DA16F17FF0}" presName="hierChild5" presStyleCnt="0"/>
      <dgm:spPr/>
    </dgm:pt>
    <dgm:pt modelId="{E3527526-C43C-4BC0-9B45-EC6AA0C5C783}" type="pres">
      <dgm:prSet presAssocID="{BA175B92-800B-4275-AF51-EFA66CD28B76}" presName="Name37" presStyleLbl="parChTrans1D2" presStyleIdx="1" presStyleCnt="6"/>
      <dgm:spPr/>
      <dgm:t>
        <a:bodyPr/>
        <a:lstStyle/>
        <a:p>
          <a:endParaRPr lang="fr-BE"/>
        </a:p>
      </dgm:t>
    </dgm:pt>
    <dgm:pt modelId="{406486AF-8F7B-4708-9F00-B18E1241E61D}" type="pres">
      <dgm:prSet presAssocID="{381A9593-8EC7-463E-B311-2AA58F94EA38}" presName="hierRoot2" presStyleCnt="0">
        <dgm:presLayoutVars>
          <dgm:hierBranch val="init"/>
        </dgm:presLayoutVars>
      </dgm:prSet>
      <dgm:spPr/>
    </dgm:pt>
    <dgm:pt modelId="{898BB5B7-9C7B-45D5-B789-4F1077D09DCF}" type="pres">
      <dgm:prSet presAssocID="{381A9593-8EC7-463E-B311-2AA58F94EA38}" presName="rootComposite" presStyleCnt="0"/>
      <dgm:spPr/>
    </dgm:pt>
    <dgm:pt modelId="{1C526B2D-B646-4C56-8A25-7AAA43ED02F0}" type="pres">
      <dgm:prSet presAssocID="{381A9593-8EC7-463E-B311-2AA58F94EA38}" presName="rootText" presStyleLbl="node2" presStyleIdx="1" presStyleCnt="6" custScaleX="141382" custScaleY="568596" custLinFactNeighborX="-8378" custLinFactNeighborY="2620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BEEF81FC-5260-434D-BBDA-F8CED8876818}" type="pres">
      <dgm:prSet presAssocID="{381A9593-8EC7-463E-B311-2AA58F94EA38}" presName="rootConnector" presStyleLbl="node2" presStyleIdx="1" presStyleCnt="6"/>
      <dgm:spPr/>
      <dgm:t>
        <a:bodyPr/>
        <a:lstStyle/>
        <a:p>
          <a:endParaRPr lang="fr-BE"/>
        </a:p>
      </dgm:t>
    </dgm:pt>
    <dgm:pt modelId="{D4654EDD-80CA-4781-83C7-10CAFB5B8AEC}" type="pres">
      <dgm:prSet presAssocID="{381A9593-8EC7-463E-B311-2AA58F94EA38}" presName="hierChild4" presStyleCnt="0"/>
      <dgm:spPr/>
    </dgm:pt>
    <dgm:pt modelId="{ACB28C51-3C73-4B1E-A525-DB4C134AE5A1}" type="pres">
      <dgm:prSet presAssocID="{381A9593-8EC7-463E-B311-2AA58F94EA38}" presName="hierChild5" presStyleCnt="0"/>
      <dgm:spPr/>
    </dgm:pt>
    <dgm:pt modelId="{304CDB5D-219E-4C9B-93C5-A534D2599D0C}" type="pres">
      <dgm:prSet presAssocID="{F13587BB-EBFF-4A78-A274-5B119489C354}" presName="Name37" presStyleLbl="parChTrans1D2" presStyleIdx="2" presStyleCnt="6"/>
      <dgm:spPr/>
      <dgm:t>
        <a:bodyPr/>
        <a:lstStyle/>
        <a:p>
          <a:endParaRPr lang="fr-BE"/>
        </a:p>
      </dgm:t>
    </dgm:pt>
    <dgm:pt modelId="{51A00AB2-E0D0-4609-9BA1-4C13C12C6B27}" type="pres">
      <dgm:prSet presAssocID="{0C9B785C-063B-4F55-ABD0-86CD32304C02}" presName="hierRoot2" presStyleCnt="0">
        <dgm:presLayoutVars>
          <dgm:hierBranch val="init"/>
        </dgm:presLayoutVars>
      </dgm:prSet>
      <dgm:spPr/>
    </dgm:pt>
    <dgm:pt modelId="{45D45C54-C359-446A-9205-D69723B29C7D}" type="pres">
      <dgm:prSet presAssocID="{0C9B785C-063B-4F55-ABD0-86CD32304C02}" presName="rootComposite" presStyleCnt="0"/>
      <dgm:spPr/>
    </dgm:pt>
    <dgm:pt modelId="{BFB11FF4-3D5A-4716-9030-19CB24867912}" type="pres">
      <dgm:prSet presAssocID="{0C9B785C-063B-4F55-ABD0-86CD32304C02}" presName="rootText" presStyleLbl="node2" presStyleIdx="2" presStyleCnt="6" custScaleX="128754" custScaleY="560322" custLinFactNeighborX="-24445" custLinFactNeighborY="5405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A5FD2B04-48C3-41E6-92E3-DE4699BA8A82}" type="pres">
      <dgm:prSet presAssocID="{0C9B785C-063B-4F55-ABD0-86CD32304C02}" presName="rootConnector" presStyleLbl="node2" presStyleIdx="2" presStyleCnt="6"/>
      <dgm:spPr/>
      <dgm:t>
        <a:bodyPr/>
        <a:lstStyle/>
        <a:p>
          <a:endParaRPr lang="fr-BE"/>
        </a:p>
      </dgm:t>
    </dgm:pt>
    <dgm:pt modelId="{E82028CD-7E43-45D5-A2B0-514D1DB2393A}" type="pres">
      <dgm:prSet presAssocID="{0C9B785C-063B-4F55-ABD0-86CD32304C02}" presName="hierChild4" presStyleCnt="0"/>
      <dgm:spPr/>
    </dgm:pt>
    <dgm:pt modelId="{81972155-A52F-4026-9E6F-5300EF7A5453}" type="pres">
      <dgm:prSet presAssocID="{0C9B785C-063B-4F55-ABD0-86CD32304C02}" presName="hierChild5" presStyleCnt="0"/>
      <dgm:spPr/>
    </dgm:pt>
    <dgm:pt modelId="{131CF5FB-0AD2-4C88-9594-EE2B79C501F9}" type="pres">
      <dgm:prSet presAssocID="{70741F9E-8F55-4B79-B543-85296070D60F}" presName="Name37" presStyleLbl="parChTrans1D2" presStyleIdx="3" presStyleCnt="6"/>
      <dgm:spPr/>
      <dgm:t>
        <a:bodyPr/>
        <a:lstStyle/>
        <a:p>
          <a:endParaRPr lang="fr-BE"/>
        </a:p>
      </dgm:t>
    </dgm:pt>
    <dgm:pt modelId="{DFAA60D4-6D56-4F4F-B350-5E5DA30F7AB8}" type="pres">
      <dgm:prSet presAssocID="{665B3B7A-7576-4A82-9948-38FB90F64789}" presName="hierRoot2" presStyleCnt="0">
        <dgm:presLayoutVars>
          <dgm:hierBranch val="init"/>
        </dgm:presLayoutVars>
      </dgm:prSet>
      <dgm:spPr/>
    </dgm:pt>
    <dgm:pt modelId="{723344AF-118B-450F-89CB-6288BD680E97}" type="pres">
      <dgm:prSet presAssocID="{665B3B7A-7576-4A82-9948-38FB90F64789}" presName="rootComposite" presStyleCnt="0"/>
      <dgm:spPr/>
    </dgm:pt>
    <dgm:pt modelId="{DC093CF4-DD3F-4348-BF50-01312AB7279C}" type="pres">
      <dgm:prSet presAssocID="{665B3B7A-7576-4A82-9948-38FB90F64789}" presName="rootText" presStyleLbl="node2" presStyleIdx="3" presStyleCnt="6" custScaleX="142215" custScaleY="516489" custLinFactNeighborX="-35913" custLinFactNeighborY="10098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1D227B1E-F38D-4AD5-9F83-5EC193541AD3}" type="pres">
      <dgm:prSet presAssocID="{665B3B7A-7576-4A82-9948-38FB90F64789}" presName="rootConnector" presStyleLbl="node2" presStyleIdx="3" presStyleCnt="6"/>
      <dgm:spPr/>
      <dgm:t>
        <a:bodyPr/>
        <a:lstStyle/>
        <a:p>
          <a:endParaRPr lang="fr-BE"/>
        </a:p>
      </dgm:t>
    </dgm:pt>
    <dgm:pt modelId="{D90EC8A9-3EEF-4DB1-AE42-1AAD1FC02A85}" type="pres">
      <dgm:prSet presAssocID="{665B3B7A-7576-4A82-9948-38FB90F64789}" presName="hierChild4" presStyleCnt="0"/>
      <dgm:spPr/>
    </dgm:pt>
    <dgm:pt modelId="{03D85832-F333-4858-BD98-4770F11AB1DA}" type="pres">
      <dgm:prSet presAssocID="{665B3B7A-7576-4A82-9948-38FB90F64789}" presName="hierChild5" presStyleCnt="0"/>
      <dgm:spPr/>
    </dgm:pt>
    <dgm:pt modelId="{C0E3EF4C-7553-4CA0-AE85-E87EA0488D57}" type="pres">
      <dgm:prSet presAssocID="{E4A675B1-2A6F-4FDB-9896-B401C5219130}" presName="Name37" presStyleLbl="parChTrans1D2" presStyleIdx="4" presStyleCnt="6"/>
      <dgm:spPr/>
      <dgm:t>
        <a:bodyPr/>
        <a:lstStyle/>
        <a:p>
          <a:endParaRPr lang="fr-BE"/>
        </a:p>
      </dgm:t>
    </dgm:pt>
    <dgm:pt modelId="{4C5F4D41-A875-4EB9-8BDA-7648632B98C1}" type="pres">
      <dgm:prSet presAssocID="{0613C73B-E877-476A-BF88-F7DCB57A5A80}" presName="hierRoot2" presStyleCnt="0">
        <dgm:presLayoutVars>
          <dgm:hierBranch val="init"/>
        </dgm:presLayoutVars>
      </dgm:prSet>
      <dgm:spPr/>
    </dgm:pt>
    <dgm:pt modelId="{DE5263EF-2C93-4125-95B7-675F7CCBA2AD}" type="pres">
      <dgm:prSet presAssocID="{0613C73B-E877-476A-BF88-F7DCB57A5A80}" presName="rootComposite" presStyleCnt="0"/>
      <dgm:spPr/>
    </dgm:pt>
    <dgm:pt modelId="{C12E2C48-98EC-461E-9C90-E565FB3761A4}" type="pres">
      <dgm:prSet presAssocID="{0613C73B-E877-476A-BF88-F7DCB57A5A80}" presName="rootText" presStyleLbl="node2" presStyleIdx="4" presStyleCnt="6" custScaleX="137608" custScaleY="568878" custLinFactX="13841" custLinFactNeighborX="100000" custLinFactNeighborY="12723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0FCE5782-7AC7-4B4B-92F4-886371348769}" type="pres">
      <dgm:prSet presAssocID="{0613C73B-E877-476A-BF88-F7DCB57A5A80}" presName="rootConnector" presStyleLbl="node2" presStyleIdx="4" presStyleCnt="6"/>
      <dgm:spPr/>
      <dgm:t>
        <a:bodyPr/>
        <a:lstStyle/>
        <a:p>
          <a:endParaRPr lang="fr-BE"/>
        </a:p>
      </dgm:t>
    </dgm:pt>
    <dgm:pt modelId="{9FA35F6F-A403-4097-BC42-DF53ABD738BA}" type="pres">
      <dgm:prSet presAssocID="{0613C73B-E877-476A-BF88-F7DCB57A5A80}" presName="hierChild4" presStyleCnt="0"/>
      <dgm:spPr/>
    </dgm:pt>
    <dgm:pt modelId="{7214FDC4-872B-47D8-9AFC-0BDC33587340}" type="pres">
      <dgm:prSet presAssocID="{0613C73B-E877-476A-BF88-F7DCB57A5A80}" presName="hierChild5" presStyleCnt="0"/>
      <dgm:spPr/>
    </dgm:pt>
    <dgm:pt modelId="{6171ACDD-5BF5-45AC-9C5F-80BC8459C255}" type="pres">
      <dgm:prSet presAssocID="{B752581C-AA18-4A44-B0EF-A02299EF9D74}" presName="Name37" presStyleLbl="parChTrans1D2" presStyleIdx="5" presStyleCnt="6"/>
      <dgm:spPr/>
      <dgm:t>
        <a:bodyPr/>
        <a:lstStyle/>
        <a:p>
          <a:endParaRPr lang="fr-BE"/>
        </a:p>
      </dgm:t>
    </dgm:pt>
    <dgm:pt modelId="{47C8D5B8-E831-4EE8-92CA-7015EA501992}" type="pres">
      <dgm:prSet presAssocID="{3D72DDC5-7330-4638-8C0B-DA1401D212E8}" presName="hierRoot2" presStyleCnt="0">
        <dgm:presLayoutVars>
          <dgm:hierBranch val="init"/>
        </dgm:presLayoutVars>
      </dgm:prSet>
      <dgm:spPr/>
    </dgm:pt>
    <dgm:pt modelId="{7074591E-93AA-40A6-B9FC-08FB97521D42}" type="pres">
      <dgm:prSet presAssocID="{3D72DDC5-7330-4638-8C0B-DA1401D212E8}" presName="rootComposite" presStyleCnt="0"/>
      <dgm:spPr/>
    </dgm:pt>
    <dgm:pt modelId="{54204D83-502C-45DE-BDD2-D0D0A720D264}" type="pres">
      <dgm:prSet presAssocID="{3D72DDC5-7330-4638-8C0B-DA1401D212E8}" presName="rootText" presStyleLbl="node2" presStyleIdx="5" presStyleCnt="6" custScaleX="129908" custScaleY="518903" custLinFactX="-98938" custLinFactNeighborX="-100000" custLinFactNeighborY="10098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02F98E79-03A2-4332-8535-7E1B57A810A2}" type="pres">
      <dgm:prSet presAssocID="{3D72DDC5-7330-4638-8C0B-DA1401D212E8}" presName="rootConnector" presStyleLbl="node2" presStyleIdx="5" presStyleCnt="6"/>
      <dgm:spPr/>
      <dgm:t>
        <a:bodyPr/>
        <a:lstStyle/>
        <a:p>
          <a:endParaRPr lang="fr-BE"/>
        </a:p>
      </dgm:t>
    </dgm:pt>
    <dgm:pt modelId="{5F7B8C20-55C8-4A1E-B8DD-5E0B16FB8A0D}" type="pres">
      <dgm:prSet presAssocID="{3D72DDC5-7330-4638-8C0B-DA1401D212E8}" presName="hierChild4" presStyleCnt="0"/>
      <dgm:spPr/>
    </dgm:pt>
    <dgm:pt modelId="{43BDFA80-4859-4BAB-B3E5-5933980430DE}" type="pres">
      <dgm:prSet presAssocID="{3D72DDC5-7330-4638-8C0B-DA1401D212E8}" presName="hierChild5" presStyleCnt="0"/>
      <dgm:spPr/>
    </dgm:pt>
    <dgm:pt modelId="{BB38F3EB-5691-4248-B217-2B1834B2BCF8}" type="pres">
      <dgm:prSet presAssocID="{E9985DD1-B96E-4CAD-BBEE-C2CF64A8AA9A}" presName="hierChild3" presStyleCnt="0"/>
      <dgm:spPr/>
    </dgm:pt>
  </dgm:ptLst>
  <dgm:cxnLst>
    <dgm:cxn modelId="{A11A5CE2-BCDC-4216-96A4-AE5C2049DA42}" type="presOf" srcId="{665B3B7A-7576-4A82-9948-38FB90F64789}" destId="{DC093CF4-DD3F-4348-BF50-01312AB7279C}" srcOrd="0" destOrd="0" presId="urn:microsoft.com/office/officeart/2005/8/layout/orgChart1"/>
    <dgm:cxn modelId="{F8E8CDCC-FA6A-436A-B051-145AB26DE2DD}" type="presOf" srcId="{BA175B92-800B-4275-AF51-EFA66CD28B76}" destId="{E3527526-C43C-4BC0-9B45-EC6AA0C5C783}" srcOrd="0" destOrd="0" presId="urn:microsoft.com/office/officeart/2005/8/layout/orgChart1"/>
    <dgm:cxn modelId="{3BC4FD8B-9200-4CBB-B91F-9F345FA5B7F1}" type="presOf" srcId="{121306D2-6654-4B30-8D75-DC86301A37DE}" destId="{EE650C44-70F8-4EA4-90F4-90A46AB68AC3}" srcOrd="0" destOrd="0" presId="urn:microsoft.com/office/officeart/2005/8/layout/orgChart1"/>
    <dgm:cxn modelId="{FB00CEDB-293A-4E15-B095-D02C6B40D026}" type="presOf" srcId="{0C9B785C-063B-4F55-ABD0-86CD32304C02}" destId="{BFB11FF4-3D5A-4716-9030-19CB24867912}" srcOrd="0" destOrd="0" presId="urn:microsoft.com/office/officeart/2005/8/layout/orgChart1"/>
    <dgm:cxn modelId="{5E9C93D2-4F6C-43D6-8C47-89000128EA91}" srcId="{E9985DD1-B96E-4CAD-BBEE-C2CF64A8AA9A}" destId="{0613C73B-E877-476A-BF88-F7DCB57A5A80}" srcOrd="4" destOrd="0" parTransId="{E4A675B1-2A6F-4FDB-9896-B401C5219130}" sibTransId="{AFF1E628-6F01-4453-861F-91C44F555676}"/>
    <dgm:cxn modelId="{FA547182-F37E-48B9-A7B7-A0E9A18D20A5}" type="presOf" srcId="{E9985DD1-B96E-4CAD-BBEE-C2CF64A8AA9A}" destId="{EFE95D45-3C16-4A06-9AB5-A15203845F95}" srcOrd="1" destOrd="0" presId="urn:microsoft.com/office/officeart/2005/8/layout/orgChart1"/>
    <dgm:cxn modelId="{81B33F99-DC4C-4015-B9F3-0C0E6897FAF0}" type="presOf" srcId="{E4A675B1-2A6F-4FDB-9896-B401C5219130}" destId="{C0E3EF4C-7553-4CA0-AE85-E87EA0488D57}" srcOrd="0" destOrd="0" presId="urn:microsoft.com/office/officeart/2005/8/layout/orgChart1"/>
    <dgm:cxn modelId="{73C5B07A-E7C9-48C7-943D-112FCB41E1DC}" type="presOf" srcId="{AEEF2F6F-E807-4386-85B8-D9DA16F17FF0}" destId="{E5587269-B94E-40BF-ABA7-9AF8AC6E59AE}" srcOrd="1" destOrd="0" presId="urn:microsoft.com/office/officeart/2005/8/layout/orgChart1"/>
    <dgm:cxn modelId="{2F84C388-9A36-40D4-8F0B-38C0D11EF0B3}" type="presOf" srcId="{381A9593-8EC7-463E-B311-2AA58F94EA38}" destId="{BEEF81FC-5260-434D-BBDA-F8CED8876818}" srcOrd="1" destOrd="0" presId="urn:microsoft.com/office/officeart/2005/8/layout/orgChart1"/>
    <dgm:cxn modelId="{31B96B87-F4A8-45A0-BFF5-290026C51568}" type="presOf" srcId="{381A9593-8EC7-463E-B311-2AA58F94EA38}" destId="{1C526B2D-B646-4C56-8A25-7AAA43ED02F0}" srcOrd="0" destOrd="0" presId="urn:microsoft.com/office/officeart/2005/8/layout/orgChart1"/>
    <dgm:cxn modelId="{EDE770B0-5FCC-4D2D-9F45-78BCCBC99932}" type="presOf" srcId="{0613C73B-E877-476A-BF88-F7DCB57A5A80}" destId="{0FCE5782-7AC7-4B4B-92F4-886371348769}" srcOrd="1" destOrd="0" presId="urn:microsoft.com/office/officeart/2005/8/layout/orgChart1"/>
    <dgm:cxn modelId="{BE50C068-FCE2-4165-897D-999320B726D5}" srcId="{8040A04E-FBAB-4D77-866C-8FFE84177B2A}" destId="{E9985DD1-B96E-4CAD-BBEE-C2CF64A8AA9A}" srcOrd="0" destOrd="0" parTransId="{891CA9B7-CAB2-491C-884D-F3763881A577}" sibTransId="{CF504BE1-A19A-428A-8C88-DC1A190F7F9D}"/>
    <dgm:cxn modelId="{04BC5F05-6341-454E-9ECA-975EBA3017CD}" type="presOf" srcId="{E9985DD1-B96E-4CAD-BBEE-C2CF64A8AA9A}" destId="{5165F5F4-8E27-47B4-B5B3-D6410EF8BC7F}" srcOrd="0" destOrd="0" presId="urn:microsoft.com/office/officeart/2005/8/layout/orgChart1"/>
    <dgm:cxn modelId="{AC92A4FC-0D6B-4EF6-9BDB-D21364ACBA31}" type="presOf" srcId="{0613C73B-E877-476A-BF88-F7DCB57A5A80}" destId="{C12E2C48-98EC-461E-9C90-E565FB3761A4}" srcOrd="0" destOrd="0" presId="urn:microsoft.com/office/officeart/2005/8/layout/orgChart1"/>
    <dgm:cxn modelId="{32FCBCAC-7118-4AD8-AB63-A8050049912C}" srcId="{E9985DD1-B96E-4CAD-BBEE-C2CF64A8AA9A}" destId="{381A9593-8EC7-463E-B311-2AA58F94EA38}" srcOrd="1" destOrd="0" parTransId="{BA175B92-800B-4275-AF51-EFA66CD28B76}" sibTransId="{B826E654-8004-4900-8A88-A3307D8FF8BA}"/>
    <dgm:cxn modelId="{CC867FA9-550E-4B26-AF3C-F088E79E881B}" srcId="{E9985DD1-B96E-4CAD-BBEE-C2CF64A8AA9A}" destId="{0C9B785C-063B-4F55-ABD0-86CD32304C02}" srcOrd="2" destOrd="0" parTransId="{F13587BB-EBFF-4A78-A274-5B119489C354}" sibTransId="{398D2E1C-0F05-4D2F-BA2C-BC5DE5A27F67}"/>
    <dgm:cxn modelId="{0E67C814-305E-4792-93D6-1F362D14EA3A}" type="presOf" srcId="{70741F9E-8F55-4B79-B543-85296070D60F}" destId="{131CF5FB-0AD2-4C88-9594-EE2B79C501F9}" srcOrd="0" destOrd="0" presId="urn:microsoft.com/office/officeart/2005/8/layout/orgChart1"/>
    <dgm:cxn modelId="{A5C7EE3F-E418-48BD-8ABD-D52A85CCAFC7}" type="presOf" srcId="{AEEF2F6F-E807-4386-85B8-D9DA16F17FF0}" destId="{7C8C54F6-A65D-4362-830E-4278405A2601}" srcOrd="0" destOrd="0" presId="urn:microsoft.com/office/officeart/2005/8/layout/orgChart1"/>
    <dgm:cxn modelId="{EFEBB4A8-56B8-4841-A974-386354C21A79}" type="presOf" srcId="{3D72DDC5-7330-4638-8C0B-DA1401D212E8}" destId="{02F98E79-03A2-4332-8535-7E1B57A810A2}" srcOrd="1" destOrd="0" presId="urn:microsoft.com/office/officeart/2005/8/layout/orgChart1"/>
    <dgm:cxn modelId="{27175FF1-DEC4-4BAA-8C3B-7EF179A6BAA8}" type="presOf" srcId="{665B3B7A-7576-4A82-9948-38FB90F64789}" destId="{1D227B1E-F38D-4AD5-9F83-5EC193541AD3}" srcOrd="1" destOrd="0" presId="urn:microsoft.com/office/officeart/2005/8/layout/orgChart1"/>
    <dgm:cxn modelId="{EE8C45BD-EB48-42A8-87C0-E532D822C373}" type="presOf" srcId="{0C9B785C-063B-4F55-ABD0-86CD32304C02}" destId="{A5FD2B04-48C3-41E6-92E3-DE4699BA8A82}" srcOrd="1" destOrd="0" presId="urn:microsoft.com/office/officeart/2005/8/layout/orgChart1"/>
    <dgm:cxn modelId="{B7CA4019-B623-4223-AD7C-8CEC90D55F69}" type="presOf" srcId="{8040A04E-FBAB-4D77-866C-8FFE84177B2A}" destId="{7CCEB100-3BFF-4A98-8D7D-2A8F79E84D4A}" srcOrd="0" destOrd="0" presId="urn:microsoft.com/office/officeart/2005/8/layout/orgChart1"/>
    <dgm:cxn modelId="{6E01EE46-025B-49D1-899E-B489134CFD4E}" type="presOf" srcId="{B752581C-AA18-4A44-B0EF-A02299EF9D74}" destId="{6171ACDD-5BF5-45AC-9C5F-80BC8459C255}" srcOrd="0" destOrd="0" presId="urn:microsoft.com/office/officeart/2005/8/layout/orgChart1"/>
    <dgm:cxn modelId="{BFD28B47-4D9D-4990-849F-06F157CBDAD1}" srcId="{E9985DD1-B96E-4CAD-BBEE-C2CF64A8AA9A}" destId="{3D72DDC5-7330-4638-8C0B-DA1401D212E8}" srcOrd="5" destOrd="0" parTransId="{B752581C-AA18-4A44-B0EF-A02299EF9D74}" sibTransId="{717A453D-2DB4-483B-A8B1-628E2DA401AE}"/>
    <dgm:cxn modelId="{57B25440-77A0-47B7-A3F8-EEB974EA2DC7}" srcId="{E9985DD1-B96E-4CAD-BBEE-C2CF64A8AA9A}" destId="{AEEF2F6F-E807-4386-85B8-D9DA16F17FF0}" srcOrd="0" destOrd="0" parTransId="{121306D2-6654-4B30-8D75-DC86301A37DE}" sibTransId="{6C4CA0E3-9AFF-4990-A729-57E874894C2E}"/>
    <dgm:cxn modelId="{0FEB8E50-53C2-45AC-86F4-B1F98EFD19DB}" type="presOf" srcId="{F13587BB-EBFF-4A78-A274-5B119489C354}" destId="{304CDB5D-219E-4C9B-93C5-A534D2599D0C}" srcOrd="0" destOrd="0" presId="urn:microsoft.com/office/officeart/2005/8/layout/orgChart1"/>
    <dgm:cxn modelId="{4F8A20BC-DA92-4B16-96F7-88823E8F77AA}" srcId="{E9985DD1-B96E-4CAD-BBEE-C2CF64A8AA9A}" destId="{665B3B7A-7576-4A82-9948-38FB90F64789}" srcOrd="3" destOrd="0" parTransId="{70741F9E-8F55-4B79-B543-85296070D60F}" sibTransId="{9158452D-10CE-46AC-BB66-96AB02CCE569}"/>
    <dgm:cxn modelId="{A0E1A503-B945-41C3-B699-3E2359537ED8}" type="presOf" srcId="{3D72DDC5-7330-4638-8C0B-DA1401D212E8}" destId="{54204D83-502C-45DE-BDD2-D0D0A720D264}" srcOrd="0" destOrd="0" presId="urn:microsoft.com/office/officeart/2005/8/layout/orgChart1"/>
    <dgm:cxn modelId="{082E8F6B-9364-4C85-8746-D0F7CE04DF4E}" type="presParOf" srcId="{7CCEB100-3BFF-4A98-8D7D-2A8F79E84D4A}" destId="{8A7FFE2C-06B0-44BC-ABE2-E1C8A2B1FEAF}" srcOrd="0" destOrd="0" presId="urn:microsoft.com/office/officeart/2005/8/layout/orgChart1"/>
    <dgm:cxn modelId="{BDF34F9B-1D35-4769-BAD3-7778FE7B6D41}" type="presParOf" srcId="{8A7FFE2C-06B0-44BC-ABE2-E1C8A2B1FEAF}" destId="{0CD4A34B-055C-4737-88FD-0F9BED9705EF}" srcOrd="0" destOrd="0" presId="urn:microsoft.com/office/officeart/2005/8/layout/orgChart1"/>
    <dgm:cxn modelId="{A5197488-ED74-4402-8085-040ACD9DB0F3}" type="presParOf" srcId="{0CD4A34B-055C-4737-88FD-0F9BED9705EF}" destId="{5165F5F4-8E27-47B4-B5B3-D6410EF8BC7F}" srcOrd="0" destOrd="0" presId="urn:microsoft.com/office/officeart/2005/8/layout/orgChart1"/>
    <dgm:cxn modelId="{D0D8FD7A-4907-4DA8-BB1F-F805103C1F96}" type="presParOf" srcId="{0CD4A34B-055C-4737-88FD-0F9BED9705EF}" destId="{EFE95D45-3C16-4A06-9AB5-A15203845F95}" srcOrd="1" destOrd="0" presId="urn:microsoft.com/office/officeart/2005/8/layout/orgChart1"/>
    <dgm:cxn modelId="{125BAF8B-51CD-480F-AE1E-96197208F62F}" type="presParOf" srcId="{8A7FFE2C-06B0-44BC-ABE2-E1C8A2B1FEAF}" destId="{ED875815-B76C-4AA5-BC43-0D4EF6816539}" srcOrd="1" destOrd="0" presId="urn:microsoft.com/office/officeart/2005/8/layout/orgChart1"/>
    <dgm:cxn modelId="{F744EF54-D8BE-418A-BAB9-71BDF759AFC3}" type="presParOf" srcId="{ED875815-B76C-4AA5-BC43-0D4EF6816539}" destId="{EE650C44-70F8-4EA4-90F4-90A46AB68AC3}" srcOrd="0" destOrd="0" presId="urn:microsoft.com/office/officeart/2005/8/layout/orgChart1"/>
    <dgm:cxn modelId="{3FD7A912-FD1C-4246-86F6-A803DD13F0FA}" type="presParOf" srcId="{ED875815-B76C-4AA5-BC43-0D4EF6816539}" destId="{B80E96F6-D3DA-4BD5-9D94-37B4BDBA8A64}" srcOrd="1" destOrd="0" presId="urn:microsoft.com/office/officeart/2005/8/layout/orgChart1"/>
    <dgm:cxn modelId="{667A7BA2-08C1-4E69-8009-CCE87A233C78}" type="presParOf" srcId="{B80E96F6-D3DA-4BD5-9D94-37B4BDBA8A64}" destId="{8A355EFA-223E-4663-B2D1-2475789A8992}" srcOrd="0" destOrd="0" presId="urn:microsoft.com/office/officeart/2005/8/layout/orgChart1"/>
    <dgm:cxn modelId="{5EDFCB82-A7AB-48A1-98A3-F5F8380C9658}" type="presParOf" srcId="{8A355EFA-223E-4663-B2D1-2475789A8992}" destId="{7C8C54F6-A65D-4362-830E-4278405A2601}" srcOrd="0" destOrd="0" presId="urn:microsoft.com/office/officeart/2005/8/layout/orgChart1"/>
    <dgm:cxn modelId="{5B43BBE2-FA05-4465-AB41-8B662D2AF0C0}" type="presParOf" srcId="{8A355EFA-223E-4663-B2D1-2475789A8992}" destId="{E5587269-B94E-40BF-ABA7-9AF8AC6E59AE}" srcOrd="1" destOrd="0" presId="urn:microsoft.com/office/officeart/2005/8/layout/orgChart1"/>
    <dgm:cxn modelId="{BEA59369-4043-44A7-B31F-1827E66D50E2}" type="presParOf" srcId="{B80E96F6-D3DA-4BD5-9D94-37B4BDBA8A64}" destId="{B44747C1-EB97-42EE-B01F-21D7A12DE5BB}" srcOrd="1" destOrd="0" presId="urn:microsoft.com/office/officeart/2005/8/layout/orgChart1"/>
    <dgm:cxn modelId="{E346989E-F96A-4CDD-9010-5044FDAD83BC}" type="presParOf" srcId="{B80E96F6-D3DA-4BD5-9D94-37B4BDBA8A64}" destId="{31CD75F4-2E46-48A6-B22A-6CB127246F1F}" srcOrd="2" destOrd="0" presId="urn:microsoft.com/office/officeart/2005/8/layout/orgChart1"/>
    <dgm:cxn modelId="{72FE4136-C389-4824-B2D2-394AB52D4BCB}" type="presParOf" srcId="{ED875815-B76C-4AA5-BC43-0D4EF6816539}" destId="{E3527526-C43C-4BC0-9B45-EC6AA0C5C783}" srcOrd="2" destOrd="0" presId="urn:microsoft.com/office/officeart/2005/8/layout/orgChart1"/>
    <dgm:cxn modelId="{6C6EA041-C472-4BBA-9B11-271E54283E1E}" type="presParOf" srcId="{ED875815-B76C-4AA5-BC43-0D4EF6816539}" destId="{406486AF-8F7B-4708-9F00-B18E1241E61D}" srcOrd="3" destOrd="0" presId="urn:microsoft.com/office/officeart/2005/8/layout/orgChart1"/>
    <dgm:cxn modelId="{70CB81CB-7001-434B-9B38-496B2B25B6D2}" type="presParOf" srcId="{406486AF-8F7B-4708-9F00-B18E1241E61D}" destId="{898BB5B7-9C7B-45D5-B789-4F1077D09DCF}" srcOrd="0" destOrd="0" presId="urn:microsoft.com/office/officeart/2005/8/layout/orgChart1"/>
    <dgm:cxn modelId="{B5439AF6-07BE-4B9C-972E-A7C85A136380}" type="presParOf" srcId="{898BB5B7-9C7B-45D5-B789-4F1077D09DCF}" destId="{1C526B2D-B646-4C56-8A25-7AAA43ED02F0}" srcOrd="0" destOrd="0" presId="urn:microsoft.com/office/officeart/2005/8/layout/orgChart1"/>
    <dgm:cxn modelId="{BE97BB62-12A5-47A9-A64D-846951CFF6E3}" type="presParOf" srcId="{898BB5B7-9C7B-45D5-B789-4F1077D09DCF}" destId="{BEEF81FC-5260-434D-BBDA-F8CED8876818}" srcOrd="1" destOrd="0" presId="urn:microsoft.com/office/officeart/2005/8/layout/orgChart1"/>
    <dgm:cxn modelId="{4521BBD3-E0F5-4E38-9D31-8EADB6456B12}" type="presParOf" srcId="{406486AF-8F7B-4708-9F00-B18E1241E61D}" destId="{D4654EDD-80CA-4781-83C7-10CAFB5B8AEC}" srcOrd="1" destOrd="0" presId="urn:microsoft.com/office/officeart/2005/8/layout/orgChart1"/>
    <dgm:cxn modelId="{2DCBB48F-618D-47EA-AD2A-37B73697D761}" type="presParOf" srcId="{406486AF-8F7B-4708-9F00-B18E1241E61D}" destId="{ACB28C51-3C73-4B1E-A525-DB4C134AE5A1}" srcOrd="2" destOrd="0" presId="urn:microsoft.com/office/officeart/2005/8/layout/orgChart1"/>
    <dgm:cxn modelId="{A49C22DE-93C1-4654-BBF0-68E2A83DA5BB}" type="presParOf" srcId="{ED875815-B76C-4AA5-BC43-0D4EF6816539}" destId="{304CDB5D-219E-4C9B-93C5-A534D2599D0C}" srcOrd="4" destOrd="0" presId="urn:microsoft.com/office/officeart/2005/8/layout/orgChart1"/>
    <dgm:cxn modelId="{12376389-D5AA-4103-A79A-232736ED40F5}" type="presParOf" srcId="{ED875815-B76C-4AA5-BC43-0D4EF6816539}" destId="{51A00AB2-E0D0-4609-9BA1-4C13C12C6B27}" srcOrd="5" destOrd="0" presId="urn:microsoft.com/office/officeart/2005/8/layout/orgChart1"/>
    <dgm:cxn modelId="{D5C98808-3603-4CF4-B9C4-4A261865CD14}" type="presParOf" srcId="{51A00AB2-E0D0-4609-9BA1-4C13C12C6B27}" destId="{45D45C54-C359-446A-9205-D69723B29C7D}" srcOrd="0" destOrd="0" presId="urn:microsoft.com/office/officeart/2005/8/layout/orgChart1"/>
    <dgm:cxn modelId="{1CDF1DD1-7FC2-4CFA-8136-86922E076F48}" type="presParOf" srcId="{45D45C54-C359-446A-9205-D69723B29C7D}" destId="{BFB11FF4-3D5A-4716-9030-19CB24867912}" srcOrd="0" destOrd="0" presId="urn:microsoft.com/office/officeart/2005/8/layout/orgChart1"/>
    <dgm:cxn modelId="{C2E95376-7852-4983-BBE2-6A58F08D509F}" type="presParOf" srcId="{45D45C54-C359-446A-9205-D69723B29C7D}" destId="{A5FD2B04-48C3-41E6-92E3-DE4699BA8A82}" srcOrd="1" destOrd="0" presId="urn:microsoft.com/office/officeart/2005/8/layout/orgChart1"/>
    <dgm:cxn modelId="{344DAA76-01C9-41DD-8ED2-163F47B2D709}" type="presParOf" srcId="{51A00AB2-E0D0-4609-9BA1-4C13C12C6B27}" destId="{E82028CD-7E43-45D5-A2B0-514D1DB2393A}" srcOrd="1" destOrd="0" presId="urn:microsoft.com/office/officeart/2005/8/layout/orgChart1"/>
    <dgm:cxn modelId="{A3C332A0-C06F-4773-8DC0-40EF249B1D15}" type="presParOf" srcId="{51A00AB2-E0D0-4609-9BA1-4C13C12C6B27}" destId="{81972155-A52F-4026-9E6F-5300EF7A5453}" srcOrd="2" destOrd="0" presId="urn:microsoft.com/office/officeart/2005/8/layout/orgChart1"/>
    <dgm:cxn modelId="{E4DCEAF9-F916-4382-8403-50DAABAF053E}" type="presParOf" srcId="{ED875815-B76C-4AA5-BC43-0D4EF6816539}" destId="{131CF5FB-0AD2-4C88-9594-EE2B79C501F9}" srcOrd="6" destOrd="0" presId="urn:microsoft.com/office/officeart/2005/8/layout/orgChart1"/>
    <dgm:cxn modelId="{D18A73BB-0B3D-4A78-B9FD-C03D278A694A}" type="presParOf" srcId="{ED875815-B76C-4AA5-BC43-0D4EF6816539}" destId="{DFAA60D4-6D56-4F4F-B350-5E5DA30F7AB8}" srcOrd="7" destOrd="0" presId="urn:microsoft.com/office/officeart/2005/8/layout/orgChart1"/>
    <dgm:cxn modelId="{E7CFD657-8CA6-496E-A469-BBF5904980AF}" type="presParOf" srcId="{DFAA60D4-6D56-4F4F-B350-5E5DA30F7AB8}" destId="{723344AF-118B-450F-89CB-6288BD680E97}" srcOrd="0" destOrd="0" presId="urn:microsoft.com/office/officeart/2005/8/layout/orgChart1"/>
    <dgm:cxn modelId="{87B7F619-9AFD-4CC6-9D74-50D0FF832468}" type="presParOf" srcId="{723344AF-118B-450F-89CB-6288BD680E97}" destId="{DC093CF4-DD3F-4348-BF50-01312AB7279C}" srcOrd="0" destOrd="0" presId="urn:microsoft.com/office/officeart/2005/8/layout/orgChart1"/>
    <dgm:cxn modelId="{CE0FD029-3623-4EC2-873D-43F965E123CE}" type="presParOf" srcId="{723344AF-118B-450F-89CB-6288BD680E97}" destId="{1D227B1E-F38D-4AD5-9F83-5EC193541AD3}" srcOrd="1" destOrd="0" presId="urn:microsoft.com/office/officeart/2005/8/layout/orgChart1"/>
    <dgm:cxn modelId="{DD9C6EC3-D579-4F57-811D-79F569A7E49E}" type="presParOf" srcId="{DFAA60D4-6D56-4F4F-B350-5E5DA30F7AB8}" destId="{D90EC8A9-3EEF-4DB1-AE42-1AAD1FC02A85}" srcOrd="1" destOrd="0" presId="urn:microsoft.com/office/officeart/2005/8/layout/orgChart1"/>
    <dgm:cxn modelId="{342D7A32-0F86-4110-B342-093719734C9A}" type="presParOf" srcId="{DFAA60D4-6D56-4F4F-B350-5E5DA30F7AB8}" destId="{03D85832-F333-4858-BD98-4770F11AB1DA}" srcOrd="2" destOrd="0" presId="urn:microsoft.com/office/officeart/2005/8/layout/orgChart1"/>
    <dgm:cxn modelId="{A2C293BC-27A1-4139-B3F7-FBDC0D3C820F}" type="presParOf" srcId="{ED875815-B76C-4AA5-BC43-0D4EF6816539}" destId="{C0E3EF4C-7553-4CA0-AE85-E87EA0488D57}" srcOrd="8" destOrd="0" presId="urn:microsoft.com/office/officeart/2005/8/layout/orgChart1"/>
    <dgm:cxn modelId="{119535E3-7678-4908-9E7B-3D6A93A0FC79}" type="presParOf" srcId="{ED875815-B76C-4AA5-BC43-0D4EF6816539}" destId="{4C5F4D41-A875-4EB9-8BDA-7648632B98C1}" srcOrd="9" destOrd="0" presId="urn:microsoft.com/office/officeart/2005/8/layout/orgChart1"/>
    <dgm:cxn modelId="{34E55160-443D-4454-8615-57114F7350B7}" type="presParOf" srcId="{4C5F4D41-A875-4EB9-8BDA-7648632B98C1}" destId="{DE5263EF-2C93-4125-95B7-675F7CCBA2AD}" srcOrd="0" destOrd="0" presId="urn:microsoft.com/office/officeart/2005/8/layout/orgChart1"/>
    <dgm:cxn modelId="{33D9B0FC-9355-4DDA-9BE4-FD2E220BFF41}" type="presParOf" srcId="{DE5263EF-2C93-4125-95B7-675F7CCBA2AD}" destId="{C12E2C48-98EC-461E-9C90-E565FB3761A4}" srcOrd="0" destOrd="0" presId="urn:microsoft.com/office/officeart/2005/8/layout/orgChart1"/>
    <dgm:cxn modelId="{DEB7DBE1-9D03-4D45-B16B-80E2193923EE}" type="presParOf" srcId="{DE5263EF-2C93-4125-95B7-675F7CCBA2AD}" destId="{0FCE5782-7AC7-4B4B-92F4-886371348769}" srcOrd="1" destOrd="0" presId="urn:microsoft.com/office/officeart/2005/8/layout/orgChart1"/>
    <dgm:cxn modelId="{C8341386-86F2-43E3-9C7E-0DF1E90EDB2A}" type="presParOf" srcId="{4C5F4D41-A875-4EB9-8BDA-7648632B98C1}" destId="{9FA35F6F-A403-4097-BC42-DF53ABD738BA}" srcOrd="1" destOrd="0" presId="urn:microsoft.com/office/officeart/2005/8/layout/orgChart1"/>
    <dgm:cxn modelId="{D77B9BBE-DC92-4AB1-BDBD-9978F6EAB25D}" type="presParOf" srcId="{4C5F4D41-A875-4EB9-8BDA-7648632B98C1}" destId="{7214FDC4-872B-47D8-9AFC-0BDC33587340}" srcOrd="2" destOrd="0" presId="urn:microsoft.com/office/officeart/2005/8/layout/orgChart1"/>
    <dgm:cxn modelId="{2DF166F3-9DEF-4086-AF6A-2C8509A59111}" type="presParOf" srcId="{ED875815-B76C-4AA5-BC43-0D4EF6816539}" destId="{6171ACDD-5BF5-45AC-9C5F-80BC8459C255}" srcOrd="10" destOrd="0" presId="urn:microsoft.com/office/officeart/2005/8/layout/orgChart1"/>
    <dgm:cxn modelId="{CA867784-29F6-475E-924B-76ED77171617}" type="presParOf" srcId="{ED875815-B76C-4AA5-BC43-0D4EF6816539}" destId="{47C8D5B8-E831-4EE8-92CA-7015EA501992}" srcOrd="11" destOrd="0" presId="urn:microsoft.com/office/officeart/2005/8/layout/orgChart1"/>
    <dgm:cxn modelId="{7D094C21-3043-4DBF-B0E4-3C2CE7273DDC}" type="presParOf" srcId="{47C8D5B8-E831-4EE8-92CA-7015EA501992}" destId="{7074591E-93AA-40A6-B9FC-08FB97521D42}" srcOrd="0" destOrd="0" presId="urn:microsoft.com/office/officeart/2005/8/layout/orgChart1"/>
    <dgm:cxn modelId="{57E34347-BCCA-4FD3-9D49-8F44BD351F32}" type="presParOf" srcId="{7074591E-93AA-40A6-B9FC-08FB97521D42}" destId="{54204D83-502C-45DE-BDD2-D0D0A720D264}" srcOrd="0" destOrd="0" presId="urn:microsoft.com/office/officeart/2005/8/layout/orgChart1"/>
    <dgm:cxn modelId="{B691B358-A759-48A6-AECF-5CA2D52CCF65}" type="presParOf" srcId="{7074591E-93AA-40A6-B9FC-08FB97521D42}" destId="{02F98E79-03A2-4332-8535-7E1B57A810A2}" srcOrd="1" destOrd="0" presId="urn:microsoft.com/office/officeart/2005/8/layout/orgChart1"/>
    <dgm:cxn modelId="{AB359337-4C95-4D8A-9F29-900F14E96BED}" type="presParOf" srcId="{47C8D5B8-E831-4EE8-92CA-7015EA501992}" destId="{5F7B8C20-55C8-4A1E-B8DD-5E0B16FB8A0D}" srcOrd="1" destOrd="0" presId="urn:microsoft.com/office/officeart/2005/8/layout/orgChart1"/>
    <dgm:cxn modelId="{E3E16071-782C-4D11-9E76-1C84E421C729}" type="presParOf" srcId="{47C8D5B8-E831-4EE8-92CA-7015EA501992}" destId="{43BDFA80-4859-4BAB-B3E5-5933980430DE}" srcOrd="2" destOrd="0" presId="urn:microsoft.com/office/officeart/2005/8/layout/orgChart1"/>
    <dgm:cxn modelId="{A21283BF-1E47-46D3-ABCC-71400D84F0D2}" type="presParOf" srcId="{8A7FFE2C-06B0-44BC-ABE2-E1C8A2B1FEAF}" destId="{BB38F3EB-5691-4248-B217-2B1834B2BCF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71ACDD-5BF5-45AC-9C5F-80BC8459C255}">
      <dsp:nvSpPr>
        <dsp:cNvPr id="0" name=""/>
        <dsp:cNvSpPr/>
      </dsp:nvSpPr>
      <dsp:spPr>
        <a:xfrm>
          <a:off x="4258815" y="1599186"/>
          <a:ext cx="1859024" cy="2363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057"/>
              </a:lnTo>
              <a:lnTo>
                <a:pt x="1859024" y="141057"/>
              </a:lnTo>
              <a:lnTo>
                <a:pt x="1859024" y="236311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E3EF4C-7553-4CA0-AE85-E87EA0488D57}">
      <dsp:nvSpPr>
        <dsp:cNvPr id="0" name=""/>
        <dsp:cNvSpPr/>
      </dsp:nvSpPr>
      <dsp:spPr>
        <a:xfrm>
          <a:off x="4258815" y="1599186"/>
          <a:ext cx="3292562" cy="2482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964"/>
              </a:lnTo>
              <a:lnTo>
                <a:pt x="3292562" y="152964"/>
              </a:lnTo>
              <a:lnTo>
                <a:pt x="3292562" y="24821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1CF5FB-0AD2-4C88-9594-EE2B79C501F9}">
      <dsp:nvSpPr>
        <dsp:cNvPr id="0" name=""/>
        <dsp:cNvSpPr/>
      </dsp:nvSpPr>
      <dsp:spPr>
        <a:xfrm>
          <a:off x="4258815" y="1599186"/>
          <a:ext cx="474261" cy="2363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057"/>
              </a:lnTo>
              <a:lnTo>
                <a:pt x="474261" y="141057"/>
              </a:lnTo>
              <a:lnTo>
                <a:pt x="474261" y="236311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4CDB5D-219E-4C9B-93C5-A534D2599D0C}">
      <dsp:nvSpPr>
        <dsp:cNvPr id="0" name=""/>
        <dsp:cNvSpPr/>
      </dsp:nvSpPr>
      <dsp:spPr>
        <a:xfrm>
          <a:off x="3417513" y="1599186"/>
          <a:ext cx="841302" cy="215024"/>
        </a:xfrm>
        <a:custGeom>
          <a:avLst/>
          <a:gdLst/>
          <a:ahLst/>
          <a:cxnLst/>
          <a:rect l="0" t="0" r="0" b="0"/>
          <a:pathLst>
            <a:path>
              <a:moveTo>
                <a:pt x="841302" y="0"/>
              </a:moveTo>
              <a:lnTo>
                <a:pt x="841302" y="119770"/>
              </a:lnTo>
              <a:lnTo>
                <a:pt x="0" y="119770"/>
              </a:lnTo>
              <a:lnTo>
                <a:pt x="0" y="21502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27526-C43C-4BC0-9B45-EC6AA0C5C783}">
      <dsp:nvSpPr>
        <dsp:cNvPr id="0" name=""/>
        <dsp:cNvSpPr/>
      </dsp:nvSpPr>
      <dsp:spPr>
        <a:xfrm>
          <a:off x="2147449" y="1599186"/>
          <a:ext cx="2111366" cy="202392"/>
        </a:xfrm>
        <a:custGeom>
          <a:avLst/>
          <a:gdLst/>
          <a:ahLst/>
          <a:cxnLst/>
          <a:rect l="0" t="0" r="0" b="0"/>
          <a:pathLst>
            <a:path>
              <a:moveTo>
                <a:pt x="2111366" y="0"/>
              </a:moveTo>
              <a:lnTo>
                <a:pt x="2111366" y="107138"/>
              </a:lnTo>
              <a:lnTo>
                <a:pt x="0" y="107138"/>
              </a:lnTo>
              <a:lnTo>
                <a:pt x="0" y="20239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650C44-70F8-4EA4-90F4-90A46AB68AC3}">
      <dsp:nvSpPr>
        <dsp:cNvPr id="0" name=""/>
        <dsp:cNvSpPr/>
      </dsp:nvSpPr>
      <dsp:spPr>
        <a:xfrm>
          <a:off x="698730" y="1599186"/>
          <a:ext cx="3560085" cy="190508"/>
        </a:xfrm>
        <a:custGeom>
          <a:avLst/>
          <a:gdLst/>
          <a:ahLst/>
          <a:cxnLst/>
          <a:rect l="0" t="0" r="0" b="0"/>
          <a:pathLst>
            <a:path>
              <a:moveTo>
                <a:pt x="3560085" y="0"/>
              </a:moveTo>
              <a:lnTo>
                <a:pt x="3560085" y="95254"/>
              </a:lnTo>
              <a:lnTo>
                <a:pt x="0" y="95254"/>
              </a:lnTo>
              <a:lnTo>
                <a:pt x="0" y="19050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65F5F4-8E27-47B4-B5B3-D6410EF8BC7F}">
      <dsp:nvSpPr>
        <dsp:cNvPr id="0" name=""/>
        <dsp:cNvSpPr/>
      </dsp:nvSpPr>
      <dsp:spPr>
        <a:xfrm>
          <a:off x="2913610" y="506812"/>
          <a:ext cx="2690411" cy="10923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000" kern="1200" dirty="0"/>
            <a:t>Directeur Gérant </a:t>
          </a:r>
          <a:r>
            <a:rPr lang="fr-BE" sz="2000" kern="1200" dirty="0" smtClean="0"/>
            <a:t>– Francis MOULIGNEAU</a:t>
          </a:r>
          <a:endParaRPr lang="fr-BE" sz="2000" kern="1200" dirty="0"/>
        </a:p>
      </dsp:txBody>
      <dsp:txXfrm>
        <a:off x="2913610" y="506812"/>
        <a:ext cx="2690411" cy="1092373"/>
      </dsp:txXfrm>
    </dsp:sp>
    <dsp:sp modelId="{7C8C54F6-A65D-4362-830E-4278405A2601}">
      <dsp:nvSpPr>
        <dsp:cNvPr id="0" name=""/>
        <dsp:cNvSpPr/>
      </dsp:nvSpPr>
      <dsp:spPr>
        <a:xfrm>
          <a:off x="5811" y="1789694"/>
          <a:ext cx="1385838" cy="260003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500" b="1" kern="1200" dirty="0" smtClean="0"/>
            <a:t>Technique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1 responsable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1 contremaître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1 magasinier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1 secrétaire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Régie ouvrière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Techniciennes de surface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1100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1100" kern="1200" dirty="0"/>
        </a:p>
      </dsp:txBody>
      <dsp:txXfrm>
        <a:off x="5811" y="1789694"/>
        <a:ext cx="1385838" cy="2600037"/>
      </dsp:txXfrm>
    </dsp:sp>
    <dsp:sp modelId="{1C526B2D-B646-4C56-8A25-7AAA43ED02F0}">
      <dsp:nvSpPr>
        <dsp:cNvPr id="0" name=""/>
        <dsp:cNvSpPr/>
      </dsp:nvSpPr>
      <dsp:spPr>
        <a:xfrm>
          <a:off x="1506154" y="1801578"/>
          <a:ext cx="1282591" cy="257909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500" b="1" kern="1200" dirty="0" smtClean="0"/>
            <a:t>Patrimoine </a:t>
          </a:r>
          <a:r>
            <a:rPr lang="fr-BE" sz="1500" b="1" kern="1200" dirty="0" err="1" smtClean="0"/>
            <a:t>Développe-ment</a:t>
          </a:r>
          <a:endParaRPr lang="fr-BE" sz="1500" b="1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500" b="1" kern="1200" dirty="0" smtClean="0"/>
            <a:t>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1 surveillant de chantier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1 administratif </a:t>
          </a:r>
          <a:endParaRPr lang="fr-BE" sz="1400" kern="1200" dirty="0"/>
        </a:p>
      </dsp:txBody>
      <dsp:txXfrm>
        <a:off x="1506154" y="1801578"/>
        <a:ext cx="1282591" cy="2579099"/>
      </dsp:txXfrm>
    </dsp:sp>
    <dsp:sp modelId="{BFB11FF4-3D5A-4716-9030-19CB24867912}">
      <dsp:nvSpPr>
        <dsp:cNvPr id="0" name=""/>
        <dsp:cNvSpPr/>
      </dsp:nvSpPr>
      <dsp:spPr>
        <a:xfrm>
          <a:off x="2833497" y="1814210"/>
          <a:ext cx="1168032" cy="254156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500" b="1" kern="1200" dirty="0"/>
            <a:t>Compta </a:t>
          </a:r>
          <a:r>
            <a:rPr lang="fr-BE" sz="1500" b="1" kern="1200" dirty="0" smtClean="0"/>
            <a:t>–et contentieux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500" b="1" kern="1200" dirty="0" smtClean="0"/>
            <a:t>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1 comptable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2 aides comptables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1 gestionnaire contentieux </a:t>
          </a:r>
          <a:endParaRPr lang="fr-BE" sz="1400" kern="1200" dirty="0"/>
        </a:p>
      </dsp:txBody>
      <dsp:txXfrm>
        <a:off x="2833497" y="1814210"/>
        <a:ext cx="1168032" cy="2541569"/>
      </dsp:txXfrm>
    </dsp:sp>
    <dsp:sp modelId="{DC093CF4-DD3F-4348-BF50-01312AB7279C}">
      <dsp:nvSpPr>
        <dsp:cNvPr id="0" name=""/>
        <dsp:cNvSpPr/>
      </dsp:nvSpPr>
      <dsp:spPr>
        <a:xfrm>
          <a:off x="4088002" y="1835497"/>
          <a:ext cx="1290148" cy="234274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500" b="1" kern="1200" dirty="0"/>
            <a:t>Location </a:t>
          </a:r>
          <a:endParaRPr lang="fr-BE" sz="1500" b="1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500" b="1" kern="1200" dirty="0" smtClean="0"/>
            <a:t>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b="0" kern="1200" dirty="0" smtClean="0"/>
            <a:t>1 responsable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b="0" kern="1200" dirty="0" smtClean="0"/>
            <a:t>2 </a:t>
          </a:r>
          <a:r>
            <a:rPr lang="fr-BE" sz="1400" b="0" kern="1200" dirty="0" err="1" smtClean="0"/>
            <a:t>administra-tives</a:t>
          </a:r>
          <a:endParaRPr lang="fr-BE" sz="1500" b="0" kern="1200" dirty="0"/>
        </a:p>
      </dsp:txBody>
      <dsp:txXfrm>
        <a:off x="4088002" y="1835497"/>
        <a:ext cx="1290148" cy="2342747"/>
      </dsp:txXfrm>
    </dsp:sp>
    <dsp:sp modelId="{C12E2C48-98EC-461E-9C90-E565FB3761A4}">
      <dsp:nvSpPr>
        <dsp:cNvPr id="0" name=""/>
        <dsp:cNvSpPr/>
      </dsp:nvSpPr>
      <dsp:spPr>
        <a:xfrm>
          <a:off x="6927200" y="1847404"/>
          <a:ext cx="1248354" cy="258037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500" b="1" kern="1200" dirty="0" smtClean="0"/>
            <a:t>Services </a:t>
          </a:r>
          <a:r>
            <a:rPr lang="fr-BE" sz="1500" b="1" kern="1200" dirty="0"/>
            <a:t>Généraux </a:t>
          </a:r>
          <a:r>
            <a:rPr lang="fr-BE" sz="1500" b="1" kern="1200" dirty="0" smtClean="0"/>
            <a:t>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1500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1 responsable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1 secrétaire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1 administrative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1 gestionnaire MP</a:t>
          </a:r>
        </a:p>
      </dsp:txBody>
      <dsp:txXfrm>
        <a:off x="6927200" y="1847404"/>
        <a:ext cx="1248354" cy="2580379"/>
      </dsp:txXfrm>
    </dsp:sp>
    <dsp:sp modelId="{54204D83-502C-45DE-BDD2-D0D0A720D264}">
      <dsp:nvSpPr>
        <dsp:cNvPr id="0" name=""/>
        <dsp:cNvSpPr/>
      </dsp:nvSpPr>
      <dsp:spPr>
        <a:xfrm>
          <a:off x="5528589" y="1835497"/>
          <a:ext cx="1178501" cy="235369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500" b="1" kern="1200" dirty="0" smtClean="0"/>
            <a:t>Social 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 1 responsable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1 assistante sociale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1 agent </a:t>
          </a:r>
          <a:r>
            <a:rPr lang="fr-BE" sz="1400" kern="1200" dirty="0" err="1" smtClean="0"/>
            <a:t>communau-taire</a:t>
          </a:r>
          <a:endParaRPr lang="fr-BE" sz="1400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1 gestionnaire ventes et contentieux</a:t>
          </a:r>
          <a:endParaRPr lang="fr-BE" sz="1400" kern="1200" dirty="0"/>
        </a:p>
      </dsp:txBody>
      <dsp:txXfrm>
        <a:off x="5528589" y="1835497"/>
        <a:ext cx="1178501" cy="23536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71B05-3E06-42CB-908C-DAC66147D3D1}" type="datetimeFigureOut">
              <a:rPr lang="fr-BE" smtClean="0"/>
              <a:t>3/07/2018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12979-0929-442B-BBB3-314D2E36FCD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23342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71B05-3E06-42CB-908C-DAC66147D3D1}" type="datetimeFigureOut">
              <a:rPr lang="fr-BE" smtClean="0"/>
              <a:t>3/07/2018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12979-0929-442B-BBB3-314D2E36FCD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06819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71B05-3E06-42CB-908C-DAC66147D3D1}" type="datetimeFigureOut">
              <a:rPr lang="fr-BE" smtClean="0"/>
              <a:t>3/07/2018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12979-0929-442B-BBB3-314D2E36FCD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92511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71B05-3E06-42CB-908C-DAC66147D3D1}" type="datetimeFigureOut">
              <a:rPr lang="fr-BE" smtClean="0"/>
              <a:t>3/07/2018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12979-0929-442B-BBB3-314D2E36FCD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59530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71B05-3E06-42CB-908C-DAC66147D3D1}" type="datetimeFigureOut">
              <a:rPr lang="fr-BE" smtClean="0"/>
              <a:t>3/07/2018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12979-0929-442B-BBB3-314D2E36FCD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11211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71B05-3E06-42CB-908C-DAC66147D3D1}" type="datetimeFigureOut">
              <a:rPr lang="fr-BE" smtClean="0"/>
              <a:t>3/07/2018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12979-0929-442B-BBB3-314D2E36FCD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38639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71B05-3E06-42CB-908C-DAC66147D3D1}" type="datetimeFigureOut">
              <a:rPr lang="fr-BE" smtClean="0"/>
              <a:t>3/07/2018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12979-0929-442B-BBB3-314D2E36FCD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99656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71B05-3E06-42CB-908C-DAC66147D3D1}" type="datetimeFigureOut">
              <a:rPr lang="fr-BE" smtClean="0"/>
              <a:t>3/07/2018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12979-0929-442B-BBB3-314D2E36FCD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44971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71B05-3E06-42CB-908C-DAC66147D3D1}" type="datetimeFigureOut">
              <a:rPr lang="fr-BE" smtClean="0"/>
              <a:t>3/07/2018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12979-0929-442B-BBB3-314D2E36FCD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61110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71B05-3E06-42CB-908C-DAC66147D3D1}" type="datetimeFigureOut">
              <a:rPr lang="fr-BE" smtClean="0"/>
              <a:t>3/07/2018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12979-0929-442B-BBB3-314D2E36FCD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71839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71B05-3E06-42CB-908C-DAC66147D3D1}" type="datetimeFigureOut">
              <a:rPr lang="fr-BE" smtClean="0"/>
              <a:t>3/07/2018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12979-0929-442B-BBB3-314D2E36FCD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93070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71B05-3E06-42CB-908C-DAC66147D3D1}" type="datetimeFigureOut">
              <a:rPr lang="fr-BE" smtClean="0"/>
              <a:t>3/07/2018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12979-0929-442B-BBB3-314D2E36FCD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55517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1"/>
          <p:cNvSpPr txBox="1">
            <a:spLocks/>
          </p:cNvSpPr>
          <p:nvPr/>
        </p:nvSpPr>
        <p:spPr>
          <a:xfrm>
            <a:off x="3287688" y="274638"/>
            <a:ext cx="6923112" cy="1143000"/>
          </a:xfrm>
          <a:prstGeom prst="rect">
            <a:avLst/>
          </a:prstGeom>
          <a:ln>
            <a:miter lim="800000"/>
            <a:headEnd/>
            <a:tailEnd/>
          </a:ln>
          <a:scene3d>
            <a:camera prst="obliqueTopRight"/>
            <a:lightRig rig="threePt" dir="t"/>
          </a:scene3d>
          <a:extLst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r-BE" sz="2800" b="1" i="1" dirty="0">
                <a:solidFill>
                  <a:srgbClr val="FF0000"/>
                </a:solidFill>
              </a:rPr>
              <a:t>Organisation  Sambre &amp; </a:t>
            </a:r>
            <a:r>
              <a:rPr lang="fr-BE" sz="2800" b="1" i="1" dirty="0" err="1">
                <a:solidFill>
                  <a:srgbClr val="FF0000"/>
                </a:solidFill>
              </a:rPr>
              <a:t>Biesme</a:t>
            </a:r>
            <a:r>
              <a:rPr lang="fr-BE" sz="2800" b="1" i="1" dirty="0">
                <a:solidFill>
                  <a:srgbClr val="FF0000"/>
                </a:solidFill>
              </a:rPr>
              <a:t> 2018</a:t>
            </a:r>
            <a:endParaRPr lang="fr-BE" sz="2800" b="1" dirty="0">
              <a:solidFill>
                <a:srgbClr val="FF0000"/>
              </a:solidFill>
              <a:latin typeface="Verdana" pitchFamily="34" charset="0"/>
            </a:endParaRPr>
          </a:p>
        </p:txBody>
      </p:sp>
      <p:pic>
        <p:nvPicPr>
          <p:cNvPr id="7" name="Espace réservé du contenu 8" descr="Nouvelle imag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76" y="136525"/>
            <a:ext cx="1643063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Espace réservé du contenu 4"/>
          <p:cNvGraphicFramePr>
            <a:graphicFrameLocks/>
          </p:cNvGraphicFramePr>
          <p:nvPr>
            <p:extLst/>
          </p:nvPr>
        </p:nvGraphicFramePr>
        <p:xfrm>
          <a:off x="1837184" y="1593503"/>
          <a:ext cx="8517632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2133600" cy="365125"/>
          </a:xfrm>
        </p:spPr>
        <p:txBody>
          <a:bodyPr/>
          <a:lstStyle/>
          <a:p>
            <a:pPr>
              <a:defRPr/>
            </a:pPr>
            <a:fld id="{30B77BA1-7AA2-4FB8-8D88-F246D6B38F77}" type="slidenum">
              <a:rPr lang="fr-BE" smtClean="0"/>
              <a:pPr>
                <a:defRPr/>
              </a:pPr>
              <a:t>1</a:t>
            </a:fld>
            <a:endParaRPr lang="fr-BE"/>
          </a:p>
        </p:txBody>
      </p:sp>
      <p:sp>
        <p:nvSpPr>
          <p:cNvPr id="4" name="Rectangle 3"/>
          <p:cNvSpPr/>
          <p:nvPr/>
        </p:nvSpPr>
        <p:spPr>
          <a:xfrm>
            <a:off x="4727848" y="1285876"/>
            <a:ext cx="2736304" cy="41493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/>
              <a:t>CA /Comité Direction</a:t>
            </a:r>
            <a:endParaRPr lang="fr-BE" b="1" dirty="0"/>
          </a:p>
        </p:txBody>
      </p:sp>
      <p:sp>
        <p:nvSpPr>
          <p:cNvPr id="5" name="Ellipse 4"/>
          <p:cNvSpPr/>
          <p:nvPr/>
        </p:nvSpPr>
        <p:spPr>
          <a:xfrm>
            <a:off x="7872488" y="1608721"/>
            <a:ext cx="2338312" cy="104340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/>
              <a:t>Comité d’attribution</a:t>
            </a:r>
            <a:endParaRPr lang="fr-BE" b="1" dirty="0"/>
          </a:p>
        </p:txBody>
      </p:sp>
      <p:sp>
        <p:nvSpPr>
          <p:cNvPr id="11" name="Ellipse 10"/>
          <p:cNvSpPr/>
          <p:nvPr/>
        </p:nvSpPr>
        <p:spPr>
          <a:xfrm>
            <a:off x="1995500" y="1700809"/>
            <a:ext cx="1800200" cy="108023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/>
              <a:t>CCLP</a:t>
            </a:r>
            <a:endParaRPr lang="fr-BE" b="1" dirty="0"/>
          </a:p>
        </p:txBody>
      </p:sp>
    </p:spTree>
    <p:extLst>
      <p:ext uri="{BB962C8B-B14F-4D97-AF65-F5344CB8AC3E}">
        <p14:creationId xmlns:p14="http://schemas.microsoft.com/office/powerpoint/2010/main" val="419375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Office PowerPoint</Application>
  <PresentationFormat>Grand écran</PresentationFormat>
  <Paragraphs>37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antonella.lorusso@sambretbiesme.be</dc:creator>
  <cp:lastModifiedBy>antonella.lorusso@sambretbiesme.be</cp:lastModifiedBy>
  <cp:revision>1</cp:revision>
  <dcterms:created xsi:type="dcterms:W3CDTF">2018-07-03T07:48:01Z</dcterms:created>
  <dcterms:modified xsi:type="dcterms:W3CDTF">2018-07-03T07:48:20Z</dcterms:modified>
</cp:coreProperties>
</file>