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67" r:id="rId4"/>
    <p:sldId id="271" r:id="rId5"/>
    <p:sldId id="272" r:id="rId6"/>
    <p:sldId id="273" r:id="rId7"/>
    <p:sldId id="270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7" d="100"/>
          <a:sy n="77" d="100"/>
        </p:scale>
        <p:origin x="25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0AF0A64-8632-496E-906B-CF1E48697CB1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3454E21-15D3-46B2-8094-678157EDEC3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76BE251F-C2E6-48F3-8FD2-F711E1472B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8E536C8A-FBAD-4D62-AFA3-1D5FC0BB9A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5D95F115-15DE-4EED-B17E-5EE83CE0548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A4299D52-1AEA-419F-AD05-A54C46340F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7E880C8C-C25B-40B7-BBBC-43CF6E9BEE4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9157069C-4033-46EA-BB0E-CB1AA6F0A70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3B88B095-D5AC-4927-8A8F-691E16EB54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A687BCEF-375B-4452-A37A-F91D908B0B9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C7137F-190F-487C-999D-FC577EF13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85A8A6B-6702-45AE-B3C8-A6E7707A6A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7CD6376-2F66-4D2C-9133-CA9DFF258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50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9BB4352-F299-4D12-B5F0-690206CEC6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EB3A5E-B25A-4278-89AB-ED87671BB1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6A8EF-605B-4FFA-B395-992206C797F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406163C-95CB-44C6-A665-5582E458AD5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6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E90EF90-B1A8-40C5-B7F1-316F852F74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C778C88-49F0-402F-A69E-5ACEA09E5A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AA228-92C2-474C-B122-5EC3A34FC35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22B60F1-EEC8-4C64-95F8-CBC280C1085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5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688B443-E7B6-413A-81D2-F74DFE0B10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7EA91D8-FB90-472A-A3AB-FFC17F298F1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01440-33B5-4011-BBAE-00CB1F37A4A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2BB2675-6E86-4D74-AE94-7A1EFD0B950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8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FF83957-9356-4A18-B315-104D333C9C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692CAC-BF79-45F1-AF00-1A54469056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D0761-4EC7-40A2-A1AF-1128072161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90140FF-CAA1-47EA-B66D-0DA48FF956D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5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84FB79F-1F47-418B-A750-3DF46E868A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69E096F-DA6E-4E7D-A2DE-766F1EF22EE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FD52B-43B3-4EC8-A898-A1D649390A0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5CB4A824-D8A6-4F09-82DE-DB121DEBD5B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5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455137C-F430-4A52-971B-811FD99FD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62665AD-0D8A-4D2F-BDA5-0D7F46E23A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E81C4-781B-4092-AF83-CB3F3498FC8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82FBEDE6-662E-49D9-929A-687C3C4DF52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4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6B04B1-A02B-4ED4-8252-D2D94B6CF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7C7E7D-BAAD-4159-BB2A-B056F12304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9F1A7-B7AF-41C1-8EBD-BA0BDE23381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C12070B1-C8B2-4278-AA01-01FC6199690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7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4200446-2D14-4EAA-B70B-980B306F5A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0A11356-D1CC-4499-909B-AFBA8104710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D5051-3C79-4C67-83DC-40C7C9EF861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9CE936E3-CF82-4B99-A73C-85010FDE320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3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3169EB6-C30F-4125-8A77-FFCA2140D8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8695A2C-2858-4EC8-96D4-31151069506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1022C-C71D-4CBD-B8C6-F7F707F7F68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63E0CF10-CEF1-4213-BBCD-226DCD60646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9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3F78754-97B8-4164-A5F7-8FBC66190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AC1BB70-9F96-4CC5-8200-BB9DB5CF670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03845-04D3-46EB-A136-F1F602AE9E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DC96B46-7DD0-4822-8835-7736AB5D4CB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740DCC0-DA31-4062-A828-D66CA6CFE6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525442E-AB33-475A-8DE4-18E6549E4A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ED1C161C-F5CD-4D91-8B82-C97D728AED2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4A6FDA6C-0D24-4ACE-89E5-065453DECB89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67C690E6-7CE2-427A-9376-D43060EEA49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4525451A-D70F-4616-9855-0168342261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E87A5B5E-75A7-4074-BD55-56B978D5F2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AE17FC16-9ED4-47BA-B76C-F9B166B33C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3" name="Freeform 9">
                <a:extLst>
                  <a:ext uri="{FF2B5EF4-FFF2-40B4-BE49-F238E27FC236}">
                    <a16:creationId xmlns:a16="http://schemas.microsoft.com/office/drawing/2014/main" id="{E3D51330-7215-4BB6-8144-4F1BEF7E7D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BB5657FC-C795-4FBA-82B5-5DC2A95D1F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57068415-0B19-4033-9CBB-28061E9973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5BC66A31-81F4-49C7-B188-617101B12E5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74C56654-17FE-4F9A-9E70-C2CC1C872CD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69649A93-28E9-438C-AE5A-86BAA3236C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C2D9EA96-1F61-4753-A04E-86143884E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7F5024F-EE5E-460A-AD29-4FFA18D4A4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2954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br>
              <a:rPr lang="en-US" sz="5400" b="0" u="sng" dirty="0"/>
            </a:br>
            <a:r>
              <a:rPr lang="en-US" sz="5400" dirty="0"/>
              <a:t>Does The Virgin Birth Matter?</a:t>
            </a:r>
            <a:br>
              <a:rPr lang="en-US" sz="5400" dirty="0"/>
            </a:br>
            <a:r>
              <a:rPr lang="en-US" sz="5400" dirty="0"/>
              <a:t>Matthew 1:16-25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40A802-4CCE-4C35-B1B8-1D4C012691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15C8127B-6D0C-4ABC-B44F-FF69528AA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1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       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  </a:t>
            </a:r>
          </a:p>
          <a:p>
            <a:pPr eaLnBrk="1" hangingPunct="1">
              <a:buFontTx/>
              <a:buChar char="•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B1DE2-7472-4403-93D4-F31D23EA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57200"/>
            <a:ext cx="114300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Practical   (biological)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Personal   (feelings)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Doctrinal  (what the Bibles says)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3300" b="1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33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30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30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44423-1CAD-458D-BADB-E2DB7D3FC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Matthew 1:16-25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13FC4-0F5F-4DCE-BAE0-1598DCB36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SzPct val="100000"/>
              <a:buFont typeface="+mj-lt"/>
              <a:buAutoNum type="arabicParenR" startAt="16"/>
            </a:pPr>
            <a:r>
              <a:rPr lang="en-US" sz="3600" dirty="0">
                <a:effectLst/>
              </a:rPr>
              <a:t>And Jacob begat Joseph the husband of Mary, of whom was born Jesus, who is called Christ.</a:t>
            </a:r>
          </a:p>
          <a:p>
            <a:pPr marL="742950" indent="-742950">
              <a:buSzPct val="100000"/>
              <a:buFont typeface="+mj-lt"/>
              <a:buAutoNum type="arabicParenR" startAt="16"/>
            </a:pPr>
            <a:r>
              <a:rPr lang="en-US" sz="3600" dirty="0">
                <a:effectLst/>
              </a:rPr>
              <a:t>So all the generations from Abraham to David are fourteen generations; and from David until the carrying away into Babylon are fourteen generations; and from the carrying away into Babylon unto Christ are fourteen generations.</a:t>
            </a:r>
          </a:p>
          <a:p>
            <a:pPr marL="0" indent="0">
              <a:buNone/>
            </a:pPr>
            <a:endParaRPr lang="en-US" sz="3600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94CB3-15D8-4444-B828-D20EA239E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81000"/>
            <a:ext cx="10972800" cy="6172199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arenR" startAt="18"/>
            </a:pPr>
            <a:r>
              <a:rPr lang="en-US" sz="3600" dirty="0">
                <a:effectLst/>
              </a:rPr>
              <a:t>Now the birth of Jesus Christ was on this wise: When as his mother Mary was espoused to Joseph, before they came together, she was found with child of the Holy Ghost.</a:t>
            </a:r>
          </a:p>
          <a:p>
            <a:pPr marL="742950" indent="-742950">
              <a:buSzPct val="100000"/>
              <a:buFont typeface="+mj-lt"/>
              <a:buAutoNum type="arabicParenR" startAt="18"/>
            </a:pPr>
            <a:r>
              <a:rPr lang="en-US" sz="3600" dirty="0">
                <a:effectLst/>
              </a:rPr>
              <a:t>Then Joseph her husband, being a just man, and not willing to make her a public example, was minded to put her away privily.</a:t>
            </a:r>
          </a:p>
        </p:txBody>
      </p:sp>
    </p:spTree>
    <p:extLst>
      <p:ext uri="{BB962C8B-B14F-4D97-AF65-F5344CB8AC3E}">
        <p14:creationId xmlns:p14="http://schemas.microsoft.com/office/powerpoint/2010/main" val="319536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94CB3-15D8-4444-B828-D20EA239E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81000"/>
            <a:ext cx="10972800" cy="6172199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arenR" startAt="20"/>
            </a:pPr>
            <a:r>
              <a:rPr lang="en-US" sz="3600" dirty="0">
                <a:effectLst/>
              </a:rPr>
              <a:t>But while he thought on these things, behold, the angel of the </a:t>
            </a:r>
            <a:r>
              <a:rPr lang="en-US" sz="3600" cap="small" dirty="0">
                <a:effectLst/>
              </a:rPr>
              <a:t>Lord</a:t>
            </a:r>
            <a:r>
              <a:rPr lang="en-US" sz="3600" dirty="0">
                <a:effectLst/>
              </a:rPr>
              <a:t> appeared unto him in a dream, saying, Joseph, thou son of David, fear not to take unto thee Mary thy wife: for that which is conceived in her is of the Holy Ghost.</a:t>
            </a:r>
          </a:p>
          <a:p>
            <a:pPr marL="742950" indent="-742950">
              <a:buSzPct val="100000"/>
              <a:buFont typeface="+mj-lt"/>
              <a:buAutoNum type="arabicParenR" startAt="20"/>
            </a:pPr>
            <a:r>
              <a:rPr lang="en-US" sz="3600" dirty="0">
                <a:effectLst/>
              </a:rPr>
              <a:t>And she shall bring forth a son, and thou shalt call his name </a:t>
            </a:r>
            <a:r>
              <a:rPr lang="en-US" sz="3600" cap="small" dirty="0">
                <a:effectLst/>
              </a:rPr>
              <a:t>Jesus</a:t>
            </a:r>
            <a:r>
              <a:rPr lang="en-US" sz="3600" dirty="0">
                <a:effectLst/>
              </a:rPr>
              <a:t>: for he shall save his people from their sins.</a:t>
            </a:r>
          </a:p>
          <a:p>
            <a:pPr marL="742950" indent="-742950">
              <a:buSzPct val="100000"/>
              <a:buFont typeface="+mj-lt"/>
              <a:buAutoNum type="arabicParenR" startAt="20"/>
            </a:pPr>
            <a:r>
              <a:rPr lang="en-US" sz="3600" dirty="0">
                <a:effectLst/>
              </a:rPr>
              <a:t>Now all this was done, that it might be fulfilled which was spoken of the Lord by the prophet, saying,</a:t>
            </a:r>
          </a:p>
          <a:p>
            <a:pPr marL="742950" indent="-742950">
              <a:buSzPct val="100000"/>
              <a:buFont typeface="+mj-lt"/>
              <a:buAutoNum type="arabicParenR" startAt="20"/>
            </a:pPr>
            <a:endParaRPr lang="en-US" sz="360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4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94CB3-15D8-4444-B828-D20EA239E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81000"/>
            <a:ext cx="10972800" cy="6172199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arenR" startAt="23"/>
            </a:pPr>
            <a:r>
              <a:rPr lang="en-US" sz="3600" dirty="0">
                <a:effectLst/>
              </a:rPr>
              <a:t>Behold, a virgin shall be with child, and shall bring forth a son, and they shall call his name Emmanuel, which being interpreted is, God with us.</a:t>
            </a:r>
          </a:p>
          <a:p>
            <a:pPr marL="742950" indent="-742950">
              <a:buSzPct val="100000"/>
              <a:buFont typeface="+mj-lt"/>
              <a:buAutoNum type="arabicParenR" startAt="23"/>
            </a:pPr>
            <a:r>
              <a:rPr lang="en-US" sz="3600" dirty="0">
                <a:effectLst/>
              </a:rPr>
              <a:t>Then Joseph being raised from sleep did as the angel of the Lord had bidden him, and took unto him his wife:</a:t>
            </a:r>
          </a:p>
          <a:p>
            <a:pPr marL="742950" indent="-742950">
              <a:buSzPct val="100000"/>
              <a:buFont typeface="+mj-lt"/>
              <a:buAutoNum type="arabicParenR" startAt="23"/>
            </a:pPr>
            <a:r>
              <a:rPr lang="en-US" sz="3600" dirty="0">
                <a:effectLst/>
              </a:rPr>
              <a:t>And knew her not till she had brought forth her firstborn son: and he called his name </a:t>
            </a:r>
            <a:r>
              <a:rPr lang="en-US" sz="3600" cap="small" dirty="0">
                <a:effectLst/>
              </a:rPr>
              <a:t>Jesus</a:t>
            </a:r>
            <a:r>
              <a:rPr lang="en-US" sz="3600" dirty="0">
                <a:effectLst/>
              </a:rPr>
              <a:t>.</a:t>
            </a:r>
          </a:p>
          <a:p>
            <a:pPr marL="742950" indent="-742950">
              <a:buSzPct val="100000"/>
              <a:buFont typeface="+mj-lt"/>
              <a:buAutoNum type="arabicParenR" startAt="20"/>
            </a:pPr>
            <a:endParaRPr lang="en-US" sz="360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1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2391A-F00C-4255-9941-5454DABC6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11430000" cy="5791200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 Implied in the History of Man  Gen. 3:15</a:t>
            </a:r>
          </a:p>
          <a:p>
            <a:pPr>
              <a:defRPr/>
            </a:pPr>
            <a:r>
              <a:rPr lang="en-US" sz="4400" dirty="0"/>
              <a:t> Revealed in OT Prophesy Isa. 7:14</a:t>
            </a:r>
          </a:p>
          <a:p>
            <a:pPr>
              <a:defRPr/>
            </a:pPr>
            <a:r>
              <a:rPr lang="en-US" sz="4400" dirty="0"/>
              <a:t> Realized in Jesus’ Birth Matt. 1:15, 23-25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990</TotalTime>
  <Words>372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Garamond</vt:lpstr>
      <vt:lpstr>Arial</vt:lpstr>
      <vt:lpstr>Wingdings</vt:lpstr>
      <vt:lpstr>Calibri</vt:lpstr>
      <vt:lpstr>Stream</vt:lpstr>
      <vt:lpstr> Does The Virgin Birth Matter? Matthew 1:16-25    </vt:lpstr>
      <vt:lpstr>PowerPoint Presentation</vt:lpstr>
      <vt:lpstr>Matthew 1:16-25 (KJV)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71</cp:revision>
  <dcterms:created xsi:type="dcterms:W3CDTF">2005-12-05T18:33:46Z</dcterms:created>
  <dcterms:modified xsi:type="dcterms:W3CDTF">2019-12-08T06:17:33Z</dcterms:modified>
</cp:coreProperties>
</file>