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84" r:id="rId5"/>
    <p:sldId id="285" r:id="rId6"/>
    <p:sldId id="275" r:id="rId7"/>
    <p:sldId id="286" r:id="rId8"/>
    <p:sldId id="287" r:id="rId9"/>
    <p:sldId id="288" r:id="rId10"/>
    <p:sldId id="289" r:id="rId11"/>
    <p:sldId id="290" r:id="rId12"/>
    <p:sldId id="291" r:id="rId13"/>
    <p:sldId id="276" r:id="rId14"/>
    <p:sldId id="282" r:id="rId15"/>
    <p:sldId id="292" r:id="rId16"/>
    <p:sldId id="293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877" autoAdjust="0"/>
  </p:normalViewPr>
  <p:slideViewPr>
    <p:cSldViewPr>
      <p:cViewPr varScale="1">
        <p:scale>
          <a:sx n="80" d="100"/>
          <a:sy n="80" d="100"/>
        </p:scale>
        <p:origin x="116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8/1/20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Take What’s Yours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3899938"/>
            <a:ext cx="6096000" cy="1053062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Judges 1:27-36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33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Neither did Naphtali drive out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Bethshemesh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Bethanath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; but he dwelt among the Canaanites, the inhabitants of the land: nevertheless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Bethshemesh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and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Bethanath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became tributaries unto them.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679755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34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Amorites forced the children of Dan into the mountain: for they would not suffer them to come down to the valley:</a:t>
            </a:r>
          </a:p>
          <a:p>
            <a:pPr marL="109728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35 But the Amorites would dwell in mount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Heres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in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Aijalon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and in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Shaalbim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: yet the hand of the house of Joseph prevailed, so that they became tributaries.</a:t>
            </a:r>
          </a:p>
        </p:txBody>
      </p:sp>
    </p:spTree>
    <p:extLst>
      <p:ext uri="{BB962C8B-B14F-4D97-AF65-F5344CB8AC3E}">
        <p14:creationId xmlns:p14="http://schemas.microsoft.com/office/powerpoint/2010/main" val="3113900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36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coast of the Amorites was from the going up to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Akrabbim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from the rock, and upward.</a:t>
            </a:r>
          </a:p>
        </p:txBody>
      </p:sp>
    </p:spTree>
    <p:extLst>
      <p:ext uri="{BB962C8B-B14F-4D97-AF65-F5344CB8AC3E}">
        <p14:creationId xmlns:p14="http://schemas.microsoft.com/office/powerpoint/2010/main" val="1772338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err="1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Exek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21:3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And say to the land of Israel, Thus saith the </a:t>
            </a:r>
            <a:r>
              <a:rPr lang="en-US" sz="4400" b="1" cap="small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Lord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; Behold, I am against thee, and will draw forth my sword out of his sheath, and will cut off from thee the righteous and the wicked.”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37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FA8EC-1071-4BEC-AB10-90A8015A9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62000"/>
            <a:ext cx="10972800" cy="581253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dirty="0"/>
              <a:t>A Pattern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They Compromised with the Canaanites vs. 23-26</a:t>
            </a:r>
          </a:p>
          <a:p>
            <a:endParaRPr lang="en-US" sz="4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They Feared the Canaanites vs. 27</a:t>
            </a:r>
          </a:p>
          <a:p>
            <a:endParaRPr lang="en-US" sz="4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They Lived with the Canaanites vs. 28-36</a:t>
            </a:r>
            <a:endParaRPr lang="en-US" sz="4400" b="1" dirty="0"/>
          </a:p>
          <a:p>
            <a:endParaRPr lang="en-US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0606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F1ACF-4FEB-41F0-9840-B4553FE5A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11353800" cy="55077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We Take God for Granted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We Forget Where We Came From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We Slip Back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We Cry Out to God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God Provides Deliverance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Enjoy Peace for a Time, then Slip 	Back Again</a:t>
            </a:r>
          </a:p>
        </p:txBody>
      </p:sp>
    </p:spTree>
    <p:extLst>
      <p:ext uri="{BB962C8B-B14F-4D97-AF65-F5344CB8AC3E}">
        <p14:creationId xmlns:p14="http://schemas.microsoft.com/office/powerpoint/2010/main" val="2463880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F1ACF-4FEB-41F0-9840-B4553FE5A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11353800" cy="5507736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en-US" sz="4400" b="1" dirty="0"/>
              <a:t>Exodus 23:21-33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God Gave Them the Land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They Failed to Possess the Land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They Mingled with the Enemy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They Were Warned of the Outcome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God Provides Deliverance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 Enjoyed Peace for a Time, then 	Slipped Back Again</a:t>
            </a:r>
          </a:p>
        </p:txBody>
      </p:sp>
    </p:spTree>
    <p:extLst>
      <p:ext uri="{BB962C8B-B14F-4D97-AF65-F5344CB8AC3E}">
        <p14:creationId xmlns:p14="http://schemas.microsoft.com/office/powerpoint/2010/main" val="1722586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FB45-3595-497C-B7E1-5A593E366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The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1AAEC-0F84-4E7E-ADCA-3498F5601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11582400" cy="46695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Claim God’s Promise</a:t>
            </a:r>
          </a:p>
          <a:p>
            <a:pPr marL="109728" indent="0">
              <a:buNone/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Don’t Conform to this World</a:t>
            </a:r>
          </a:p>
          <a:p>
            <a:pPr marL="109728" indent="0">
              <a:buNone/>
            </a:pP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Don’t Let Discouragement Rule You</a:t>
            </a:r>
          </a:p>
          <a:p>
            <a:endParaRPr lang="en-US" sz="2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Remember How God Brought You Out</a:t>
            </a:r>
            <a:endParaRPr lang="en-US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3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Introductory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1734800" cy="5105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A Brief Historical Overview</a:t>
            </a: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The Doctrine of the Promised Land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The Promised Land Isn’t Heaven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The Promised Land Is A Picture of Abundant Life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4400" b="1" dirty="0">
                <a:solidFill>
                  <a:schemeClr val="tx1"/>
                </a:solidFill>
              </a:rPr>
              <a:t>God Has Empowered Us to Conquer Our Enemies to Live Abundantly</a:t>
            </a: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095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Joshua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24:14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Now therefore fear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and serve him in sincerity and in truth: and put away the gods which your fathers served on the other side of the flood, and in Egypt; and serve ye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42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15 An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d if it seem evil unto you to serve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choose you this day whom ye will serve; whether the gods which your fathers served that were on the other side of the flood, or the gods of the Amorites, in whose land ye dwell: but as for me and my house, we will serve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Lord.</a:t>
            </a: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32084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Verse</a:t>
            </a:r>
          </a:p>
          <a:p>
            <a:pPr marL="109728" indent="0" algn="l"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 21:25 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In those days there was no king in Israel: every man did that which was right in his own eyes.”</a:t>
            </a: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83858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 Judges 1:27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Neither did Manasseh drive out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Bethshean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and her towns, nor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Taanach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and her towns, nor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Dor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and her towns, nor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Ibleam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and her towns, nor the inhabitants of Megiddo and her towns: but the Canaanites would dwell in that land.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82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it came to pass, when Israel was strong, that they put the Canaanites to tribute, and did not utterly drive them out.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14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29 Neither did Ephraim drive out the Canaanites that dwelt in Gezer; but the Canaanites dwelt in Gezer among them.</a:t>
            </a:r>
          </a:p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3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0 Neither did Zebulun drive out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Kitron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Nahalol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; but the Canaanites dwelt among them, and became tributaries.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565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66800"/>
            <a:ext cx="119634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31 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either did Asher drive out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Accho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the inhabitants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Zidon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Ahlab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Achzib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Helbah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Aphik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nor of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Rehob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:</a:t>
            </a:r>
          </a:p>
          <a:p>
            <a:pPr marL="109728" indent="0" algn="l">
              <a:buNone/>
            </a:pPr>
            <a:r>
              <a:rPr lang="en-US" sz="4400" b="1" dirty="0">
                <a:solidFill>
                  <a:srgbClr val="000000"/>
                </a:solidFill>
                <a:latin typeface="system-ui"/>
              </a:rPr>
              <a:t>32 B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ut the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Asherites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dwelt among the Canaanites, the inhabitants of the land: for they did not drive them out.</a:t>
            </a:r>
          </a:p>
        </p:txBody>
      </p:sp>
    </p:spTree>
    <p:extLst>
      <p:ext uri="{BB962C8B-B14F-4D97-AF65-F5344CB8AC3E}">
        <p14:creationId xmlns:p14="http://schemas.microsoft.com/office/powerpoint/2010/main" val="2437378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484</TotalTime>
  <Words>679</Words>
  <Application>Microsoft Macintosh PowerPoint</Application>
  <PresentationFormat>Widescreen</PresentationFormat>
  <Paragraphs>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 Take What’s Yours </vt:lpstr>
      <vt:lpstr>Introductory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Solution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69</cp:revision>
  <dcterms:created xsi:type="dcterms:W3CDTF">2010-10-31T05:03:18Z</dcterms:created>
  <dcterms:modified xsi:type="dcterms:W3CDTF">2020-08-02T02:14:01Z</dcterms:modified>
</cp:coreProperties>
</file>