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71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3853BAD-F0E0-4109-AE0E-234A462C1DA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310F581-1FA7-4DAB-941A-AA8DD89D941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731B05B0-DDD6-45DF-95E7-03F437ADBF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19F21B91-B355-4E67-90BD-72D115B0E7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05570D23-E990-4F20-BB1D-C58C2E3B29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B2634B93-EC32-49A9-B680-16F2F5E923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0C53E886-D2D6-445A-A7C8-2297E24415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A7E75673-E986-4665-9422-0DA70C79EB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0C4BF23B-CB75-4026-977F-D24D1FA8B66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A964B3E-2889-4D52-98B5-19006F1C19A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9BA29BC1-9216-4BC0-BF49-511634902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569A2C6-1213-4D40-B73A-9DA0598448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4D689-8456-4B71-81FA-250149C18C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067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330B73-17CA-4A25-80BC-7145E8B22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828D612-1304-44FE-AE4D-DFE192690E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A559-E486-4FFE-8BC2-7538C73416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F362C18-C48F-47D9-A9E3-587F2BA9D65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D64A6BE-4912-46B6-9A5D-729BB9264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E9AC6F2-B725-41F8-8439-5489A80A3E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084E-6701-4EFD-9AAF-76C243CD06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A0AE6F9-15AC-498D-AB03-E368E2EE453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6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3C8DA52-9BE4-4D2F-8EB8-DB88B9711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22C603-201D-434D-A798-7EE2894B5D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215F-9311-423B-B18E-BFA61B82B3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F6AAB9A-6D94-40E7-A2E7-21D0921B2E0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3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D6F6110-11CD-41E9-B571-BDC7A1BB5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A44F3A-45A4-428F-AC52-B0B1DD93BD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708F-737D-4AB0-BC21-BDAFD5813CC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B2EB670-7EC7-4D6C-A29A-91617ADF737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BB2758-D131-446A-94D9-56097B2057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CE75D48-CE83-4704-B667-6597D7D51A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3530-CF50-4EF3-9ADA-09DAF018FD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276F6FA-E608-4075-A74F-09FA7B9E9FB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6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66638EF-1280-4304-846D-2A17357D3C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4B06D8F-97E3-4B76-8E6C-FBA5094340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9989A-B951-4EFF-A268-1DD958B0021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C209EC10-23C1-4334-8633-65D1EE40D2B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5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327E49-02F8-4285-9F42-4846CDA89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0B90D7-CE76-49B1-956F-7D9D78385F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5D1A-E25D-4278-9C21-5AB05E6901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0A9931D-90BD-4B93-91AA-D02C1977E10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5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C3774E-1036-48B8-9B37-2FB3D61FD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7135BA-C0FC-42AE-8060-BE915D2997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A95E7-AEBA-4739-B5F3-C45EBF55F6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F9A4EE1-F497-437E-BC2F-FC6C5A5258F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0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31BEC70-0ED1-478C-82BE-1559008B32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A8D7F30-812D-44F4-A01A-2E45C53A316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2A49-3A8B-455B-81AC-BC4EBAB8AF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FDA838A-51A4-4EF5-B7BE-8155A505BB8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0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1912C91-E094-4AF7-A292-F8F1D56D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F5E9085-A8AF-4E11-AD03-E13B2A8BC8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02DE1-94C7-41A6-98C0-F4CBAA7599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0488A33-E028-4360-8711-1BD79F8FD89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1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ADB4014-3DBB-4982-B06B-D47193D879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778665E-6FFA-403F-ABBA-8676FA1986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098BA41-C7C0-443B-86CF-B4D86AB3BA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8390AF7-C993-4B30-A271-7FD32052213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67FC3145-0944-4A2F-8F3B-2DA85D1B523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89985991-5140-4458-A3C4-29BFF90DC0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FE3E5DA6-6496-48AC-8BC6-4663C797C5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A921D7FA-DB61-41A1-83BB-FC918C5D4E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DC80F306-BFFC-4AA5-8785-468DBD5014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13E8DCCD-3011-426D-85A1-F762C3C480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E2072270-8EB5-44E4-B74E-2361221384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0DC38331-07DA-470E-99F9-2E8EBCA927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3585E5C9-BF47-43D8-918D-9E68707D299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5781D89-E2A8-45D2-883E-EBB5AF5E19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95010231-5148-41FE-87E9-0D787C7D4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4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15C1323-23C5-4E5E-89B0-C363E166CF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7400" y="12192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dirty="0"/>
              <a:t>Deadliest Catch</a:t>
            </a:r>
            <a:br>
              <a:rPr lang="en-US" sz="4400" dirty="0"/>
            </a:br>
            <a:br>
              <a:rPr lang="en-US" sz="4400" dirty="0"/>
            </a:br>
            <a:r>
              <a:rPr lang="en-US" sz="4800" dirty="0"/>
              <a:t>Romans 3:8-23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C11F198-2D28-4143-8142-DA1879A579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14929EE7-639E-437E-A0DA-D11F18B82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8BCDD-21EC-4253-83D5-593C0B84C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pPr>
              <a:defRPr/>
            </a:pPr>
            <a:r>
              <a:rPr lang="en-US" dirty="0"/>
              <a:t>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0BF18-3B5D-4461-A76A-083B3C186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2776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Feeling Overwhelmed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sz="4400" b="1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Wondering How Far It Will Reach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sz="44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b="1" dirty="0"/>
              <a:t>Living Under a Cloud of Fear and Doubt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D41B7-B47F-4F13-B54F-03BC20D55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11125200" cy="6096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400" b="1" u="sng" dirty="0"/>
              <a:t>The Deadliest Catch…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Is Universally Contracted  vs. 8-12, 19, 23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Affects The Whole Person  vs. 13-18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Causes Spiritual Death  Romans 5:12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Has An Available Cure  vs. 24-27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1241</TotalTime>
  <Words>72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Garamond</vt:lpstr>
      <vt:lpstr>Arial</vt:lpstr>
      <vt:lpstr>Wingdings</vt:lpstr>
      <vt:lpstr>Calibri</vt:lpstr>
      <vt:lpstr>Stream</vt:lpstr>
      <vt:lpstr> Deadliest Catch  Romans 3:8-23     </vt:lpstr>
      <vt:lpstr>Where We Are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91</cp:revision>
  <dcterms:created xsi:type="dcterms:W3CDTF">2005-12-05T18:33:46Z</dcterms:created>
  <dcterms:modified xsi:type="dcterms:W3CDTF">2020-03-29T03:47:45Z</dcterms:modified>
</cp:coreProperties>
</file>