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58000" cy="9144000"/>
  <p:defaultTextStyle>
    <a:defPPr>
      <a:defRPr lang="nn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26" d="100"/>
          <a:sy n="126" d="100"/>
        </p:scale>
        <p:origin x="-10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E2ECBE-29B7-C24C-9FE0-3217FDC95C69}" type="datetimeFigureOut">
              <a:rPr lang="nn-NO" smtClean="0"/>
              <a:pPr/>
              <a:t>12-03-10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82D17-D59F-A64B-8F1A-09EA31CB5145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7703CE-80D7-8540-8D7F-381FB8404B91}" type="datetimeFigureOut">
              <a:rPr lang="nn-NO" smtClean="0"/>
              <a:pPr/>
              <a:t>12-03-10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9C575A-8D60-FD4A-AE16-F0BCF06A8D63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D0FF7-00C4-954F-9CA9-13454D152ACB}" type="datetimeFigureOut">
              <a:rPr lang="nn-NO" smtClean="0"/>
              <a:pPr/>
              <a:t>12-03-10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66D04-3E18-2B4E-A779-F8358F439C5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D0FF7-00C4-954F-9CA9-13454D152ACB}" type="datetimeFigureOut">
              <a:rPr lang="nn-NO" smtClean="0"/>
              <a:pPr/>
              <a:t>12-03-10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66D04-3E18-2B4E-A779-F8358F439C5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D0FF7-00C4-954F-9CA9-13454D152ACB}" type="datetimeFigureOut">
              <a:rPr lang="nn-NO" smtClean="0"/>
              <a:pPr/>
              <a:t>12-03-10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66D04-3E18-2B4E-A779-F8358F439C5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D0FF7-00C4-954F-9CA9-13454D152ACB}" type="datetimeFigureOut">
              <a:rPr lang="nn-NO" smtClean="0"/>
              <a:pPr/>
              <a:t>12-03-10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66D04-3E18-2B4E-A779-F8358F439C5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D0FF7-00C4-954F-9CA9-13454D152ACB}" type="datetimeFigureOut">
              <a:rPr lang="nn-NO" smtClean="0"/>
              <a:pPr/>
              <a:t>12-03-10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66D04-3E18-2B4E-A779-F8358F439C5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D0FF7-00C4-954F-9CA9-13454D152ACB}" type="datetimeFigureOut">
              <a:rPr lang="nn-NO" smtClean="0"/>
              <a:pPr/>
              <a:t>12-03-10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66D04-3E18-2B4E-A779-F8358F439C5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D0FF7-00C4-954F-9CA9-13454D152ACB}" type="datetimeFigureOut">
              <a:rPr lang="nn-NO" smtClean="0"/>
              <a:pPr/>
              <a:t>12-03-10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66D04-3E18-2B4E-A779-F8358F439C5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D0FF7-00C4-954F-9CA9-13454D152ACB}" type="datetimeFigureOut">
              <a:rPr lang="nn-NO" smtClean="0"/>
              <a:pPr/>
              <a:t>12-03-10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66D04-3E18-2B4E-A779-F8358F439C5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D0FF7-00C4-954F-9CA9-13454D152ACB}" type="datetimeFigureOut">
              <a:rPr lang="nn-NO" smtClean="0"/>
              <a:pPr/>
              <a:t>12-03-10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66D04-3E18-2B4E-A779-F8358F439C5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D0FF7-00C4-954F-9CA9-13454D152ACB}" type="datetimeFigureOut">
              <a:rPr lang="nn-NO" smtClean="0"/>
              <a:pPr/>
              <a:t>12-03-10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66D04-3E18-2B4E-A779-F8358F439C5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D0FF7-00C4-954F-9CA9-13454D152ACB}" type="datetimeFigureOut">
              <a:rPr lang="nn-NO" smtClean="0"/>
              <a:pPr/>
              <a:t>12-03-10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66D04-3E18-2B4E-A779-F8358F439C5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D0FF7-00C4-954F-9CA9-13454D152ACB}" type="datetimeFigureOut">
              <a:rPr lang="nn-NO" smtClean="0"/>
              <a:pPr/>
              <a:t>12-03-10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66D04-3E18-2B4E-A779-F8358F439C55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n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kstSylinder 13"/>
          <p:cNvSpPr txBox="1"/>
          <p:nvPr/>
        </p:nvSpPr>
        <p:spPr>
          <a:xfrm>
            <a:off x="748157" y="254000"/>
            <a:ext cx="783936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chemeClr val="bg2">
                    <a:lumMod val="25000"/>
                  </a:schemeClr>
                </a:solidFill>
              </a:rPr>
              <a:t>          The </a:t>
            </a:r>
            <a:r>
              <a:rPr lang="nb-NO" sz="4000" dirty="0" err="1" smtClean="0">
                <a:solidFill>
                  <a:schemeClr val="bg2">
                    <a:lumMod val="25000"/>
                  </a:schemeClr>
                </a:solidFill>
              </a:rPr>
              <a:t>Nine-dot</a:t>
            </a:r>
            <a:r>
              <a:rPr lang="nb-NO" sz="4000" dirty="0" smtClean="0">
                <a:solidFill>
                  <a:schemeClr val="bg2">
                    <a:lumMod val="25000"/>
                  </a:schemeClr>
                </a:solidFill>
              </a:rPr>
              <a:t> Problem</a:t>
            </a:r>
          </a:p>
          <a:p>
            <a:r>
              <a:rPr lang="nb-NO" sz="2400" dirty="0" smtClean="0">
                <a:solidFill>
                  <a:schemeClr val="bg2">
                    <a:lumMod val="25000"/>
                  </a:schemeClr>
                </a:solidFill>
              </a:rPr>
              <a:t>             </a:t>
            </a:r>
            <a:r>
              <a:rPr lang="nb-NO" sz="2400" dirty="0" smtClean="0">
                <a:solidFill>
                  <a:schemeClr val="bg2">
                    <a:lumMod val="25000"/>
                  </a:schemeClr>
                </a:solidFill>
              </a:rPr>
              <a:t>     </a:t>
            </a:r>
            <a:r>
              <a:rPr lang="nb-NO" sz="2400" dirty="0" smtClean="0">
                <a:solidFill>
                  <a:schemeClr val="bg2">
                    <a:lumMod val="25000"/>
                  </a:schemeClr>
                </a:solidFill>
              </a:rPr>
              <a:t>Løsningen på The </a:t>
            </a:r>
            <a:r>
              <a:rPr lang="nb-NO" sz="2400" dirty="0" err="1" smtClean="0">
                <a:solidFill>
                  <a:schemeClr val="bg2">
                    <a:lumMod val="25000"/>
                  </a:schemeClr>
                </a:solidFill>
              </a:rPr>
              <a:t>Nine-dot</a:t>
            </a:r>
            <a:r>
              <a:rPr lang="nb-NO" sz="2400" dirty="0" smtClean="0">
                <a:solidFill>
                  <a:schemeClr val="bg2">
                    <a:lumMod val="25000"/>
                  </a:schemeClr>
                </a:solidFill>
              </a:rPr>
              <a:t> Problem </a:t>
            </a:r>
          </a:p>
          <a:p>
            <a:endParaRPr lang="nb-NO" sz="4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2771695" y="2141919"/>
            <a:ext cx="342680" cy="317551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40005" dist="254000" dir="2820000" sx="83000" sy="83000" algn="tl" rotWithShape="0">
              <a:schemeClr val="tx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Ellipse 5"/>
          <p:cNvSpPr/>
          <p:nvPr/>
        </p:nvSpPr>
        <p:spPr>
          <a:xfrm>
            <a:off x="4073079" y="2141919"/>
            <a:ext cx="342680" cy="317551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40005" dist="254000" dir="2820000" sx="83000" sy="83000" algn="tl" rotWithShape="0">
              <a:schemeClr val="tx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Ellipse 6"/>
          <p:cNvSpPr/>
          <p:nvPr/>
        </p:nvSpPr>
        <p:spPr>
          <a:xfrm>
            <a:off x="5402264" y="2141919"/>
            <a:ext cx="342680" cy="317551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40005" dist="254000" dir="2820000" sx="83000" sy="83000" algn="tl" rotWithShape="0">
              <a:schemeClr val="tx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Ellipse 8"/>
          <p:cNvSpPr/>
          <p:nvPr/>
        </p:nvSpPr>
        <p:spPr>
          <a:xfrm>
            <a:off x="2782989" y="3493839"/>
            <a:ext cx="342680" cy="317551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40005" dist="254000" dir="2820000" sx="83000" sy="83000" algn="tl" rotWithShape="0">
              <a:schemeClr val="tx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Ellipse 9"/>
          <p:cNvSpPr/>
          <p:nvPr/>
        </p:nvSpPr>
        <p:spPr>
          <a:xfrm>
            <a:off x="4084373" y="3493839"/>
            <a:ext cx="342680" cy="317551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40005" dist="254000" dir="2820000" sx="83000" sy="83000" algn="tl" rotWithShape="0">
              <a:schemeClr val="tx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Ellipse 10"/>
          <p:cNvSpPr/>
          <p:nvPr/>
        </p:nvSpPr>
        <p:spPr>
          <a:xfrm>
            <a:off x="5413558" y="3493839"/>
            <a:ext cx="342680" cy="317551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40005" dist="254000" dir="2820000" sx="83000" sy="83000" algn="tl" rotWithShape="0">
              <a:schemeClr val="tx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Ellipse 11"/>
          <p:cNvSpPr/>
          <p:nvPr/>
        </p:nvSpPr>
        <p:spPr>
          <a:xfrm>
            <a:off x="2782989" y="4931177"/>
            <a:ext cx="342680" cy="317551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40005" dist="254000" dir="2820000" sx="83000" sy="83000" algn="tl" rotWithShape="0">
              <a:schemeClr val="tx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Ellipse 12"/>
          <p:cNvSpPr/>
          <p:nvPr/>
        </p:nvSpPr>
        <p:spPr>
          <a:xfrm>
            <a:off x="4084373" y="4931177"/>
            <a:ext cx="342680" cy="317551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40005" dist="254000" dir="2820000" sx="83000" sy="83000" algn="tl" rotWithShape="0">
              <a:schemeClr val="tx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Ellipse 14"/>
          <p:cNvSpPr/>
          <p:nvPr/>
        </p:nvSpPr>
        <p:spPr>
          <a:xfrm>
            <a:off x="5413558" y="4931177"/>
            <a:ext cx="342680" cy="317551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40005" dist="254000" dir="2820000" sx="83000" sy="83000" algn="tl" rotWithShape="0">
              <a:schemeClr val="tx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7" name="Rett pil 16"/>
          <p:cNvCxnSpPr/>
          <p:nvPr/>
        </p:nvCxnSpPr>
        <p:spPr>
          <a:xfrm rot="10800000" flipV="1">
            <a:off x="2973287" y="2300697"/>
            <a:ext cx="3860147" cy="1"/>
          </a:xfrm>
          <a:prstGeom prst="straightConnector1">
            <a:avLst/>
          </a:prstGeom>
          <a:ln>
            <a:tailEnd type="arrow"/>
          </a:ln>
          <a:effectLst>
            <a:outerShdw blurRad="40000" dist="1524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Rett pil 20"/>
          <p:cNvCxnSpPr/>
          <p:nvPr/>
        </p:nvCxnSpPr>
        <p:spPr>
          <a:xfrm rot="5400000">
            <a:off x="946648" y="4328920"/>
            <a:ext cx="4054860" cy="1588"/>
          </a:xfrm>
          <a:prstGeom prst="straightConnector1">
            <a:avLst/>
          </a:prstGeom>
          <a:ln>
            <a:tailEnd type="arrow"/>
          </a:ln>
          <a:effectLst>
            <a:outerShdw blurRad="50800" dist="152400" dir="2700000">
              <a:srgbClr val="000000">
                <a:alpha val="43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Rett pil 22"/>
          <p:cNvCxnSpPr/>
          <p:nvPr/>
        </p:nvCxnSpPr>
        <p:spPr>
          <a:xfrm rot="5400000" flipH="1" flipV="1">
            <a:off x="2875533" y="2398451"/>
            <a:ext cx="4055652" cy="3860147"/>
          </a:xfrm>
          <a:prstGeom prst="straightConnector1">
            <a:avLst/>
          </a:prstGeom>
          <a:ln>
            <a:tailEnd type="arrow"/>
          </a:ln>
          <a:effectLst>
            <a:outerShdw blurRad="40000" dist="1524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Rett pil 25"/>
          <p:cNvCxnSpPr/>
          <p:nvPr/>
        </p:nvCxnSpPr>
        <p:spPr>
          <a:xfrm rot="16200000" flipV="1">
            <a:off x="2946315" y="2470368"/>
            <a:ext cx="3171207" cy="2975765"/>
          </a:xfrm>
          <a:prstGeom prst="straightConnector1">
            <a:avLst/>
          </a:prstGeom>
          <a:ln>
            <a:tailEnd type="arrow"/>
          </a:ln>
          <a:effectLst>
            <a:outerShdw blurRad="40000" dist="2286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Plassholder for bunntekst 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www.bedriftsradgivning.org</a:t>
            </a:r>
            <a:endParaRPr lang="nb-NO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deks">
      <a:dk1>
        <a:sysClr val="windowText" lastClr="000000"/>
      </a:dk1>
      <a:lt1>
        <a:sysClr val="window" lastClr="FFFFFF"/>
      </a:lt1>
      <a:dk2>
        <a:srgbClr val="59564B"/>
      </a:dk2>
      <a:lt2>
        <a:srgbClr val="DFDAC7"/>
      </a:lt2>
      <a:accent1>
        <a:srgbClr val="990000"/>
      </a:accent1>
      <a:accent2>
        <a:srgbClr val="EFAB16"/>
      </a:accent2>
      <a:accent3>
        <a:srgbClr val="78AC35"/>
      </a:accent3>
      <a:accent4>
        <a:srgbClr val="35ACA2"/>
      </a:accent4>
      <a:accent5>
        <a:srgbClr val="4083CF"/>
      </a:accent5>
      <a:accent6>
        <a:srgbClr val="0D335E"/>
      </a:accent6>
      <a:hlink>
        <a:srgbClr val="EF8E1C"/>
      </a:hlink>
      <a:folHlink>
        <a:srgbClr val="FEC60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1106</TotalTime>
  <Words>15</Words>
  <Application>Microsoft Macintosh PowerPoint</Application>
  <PresentationFormat>Skjermfremvisning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Utformingsmal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Office-tema</vt:lpstr>
      <vt:lpstr>Lysbilde 1</vt:lpstr>
    </vt:vector>
  </TitlesOfParts>
  <Company>Habberstad Management Consukting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Jan Thorgeir Johansen</dc:creator>
  <cp:lastModifiedBy>Jan Thorgeir Johansen</cp:lastModifiedBy>
  <cp:revision>8</cp:revision>
  <dcterms:created xsi:type="dcterms:W3CDTF">2010-03-12T09:58:15Z</dcterms:created>
  <dcterms:modified xsi:type="dcterms:W3CDTF">2010-03-12T09:58:47Z</dcterms:modified>
</cp:coreProperties>
</file>