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2ECBE-29B7-C24C-9FE0-3217FDC95C69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82D17-D59F-A64B-8F1A-09EA31CB514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703CE-80D7-8540-8D7F-381FB8404B91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C575A-8D60-FD4A-AE16-F0BCF06A8D63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D0FF7-00C4-954F-9CA9-13454D152ACB}" type="datetimeFigureOut">
              <a:rPr lang="nn-NO" smtClean="0"/>
              <a:pPr/>
              <a:t>12-03-10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66D04-3E18-2B4E-A779-F8358F439C5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Sylinder 13"/>
          <p:cNvSpPr txBox="1"/>
          <p:nvPr/>
        </p:nvSpPr>
        <p:spPr>
          <a:xfrm>
            <a:off x="748157" y="254000"/>
            <a:ext cx="783936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chemeClr val="bg2">
                    <a:lumMod val="25000"/>
                  </a:schemeClr>
                </a:solidFill>
              </a:rPr>
              <a:t>          The </a:t>
            </a:r>
            <a:r>
              <a:rPr lang="nb-NO" sz="4000" dirty="0" err="1" smtClean="0">
                <a:solidFill>
                  <a:schemeClr val="bg2">
                    <a:lumMod val="25000"/>
                  </a:schemeClr>
                </a:solidFill>
              </a:rPr>
              <a:t>Nine-dot</a:t>
            </a:r>
            <a:r>
              <a:rPr lang="nb-NO" sz="4000" dirty="0" smtClean="0">
                <a:solidFill>
                  <a:schemeClr val="bg2">
                    <a:lumMod val="25000"/>
                  </a:schemeClr>
                </a:solidFill>
              </a:rPr>
              <a:t> Problem</a:t>
            </a:r>
          </a:p>
          <a:p>
            <a:r>
              <a:rPr lang="nb-NO" sz="2400" dirty="0" smtClean="0">
                <a:solidFill>
                  <a:schemeClr val="bg2">
                    <a:lumMod val="25000"/>
                  </a:schemeClr>
                </a:solidFill>
              </a:rPr>
              <a:t>             </a:t>
            </a:r>
            <a:r>
              <a:rPr lang="nb-NO" sz="2400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nb-NO" sz="2400" dirty="0" smtClean="0">
                <a:solidFill>
                  <a:schemeClr val="bg2">
                    <a:lumMod val="25000"/>
                  </a:schemeClr>
                </a:solidFill>
              </a:rPr>
              <a:t>Løsningen på The </a:t>
            </a:r>
            <a:r>
              <a:rPr lang="nb-NO" sz="2400" dirty="0" err="1" smtClean="0">
                <a:solidFill>
                  <a:schemeClr val="bg2">
                    <a:lumMod val="25000"/>
                  </a:schemeClr>
                </a:solidFill>
              </a:rPr>
              <a:t>Nine-dot</a:t>
            </a:r>
            <a:r>
              <a:rPr lang="nb-NO" sz="2400" dirty="0" smtClean="0">
                <a:solidFill>
                  <a:schemeClr val="bg2">
                    <a:lumMod val="25000"/>
                  </a:schemeClr>
                </a:solidFill>
              </a:rPr>
              <a:t> Problem </a:t>
            </a:r>
          </a:p>
          <a:p>
            <a:endParaRPr lang="nb-NO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771695" y="2141919"/>
            <a:ext cx="342680" cy="31755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0005" dist="254000" dir="2820000" sx="83000" sy="83000" algn="tl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Ellipse 5"/>
          <p:cNvSpPr/>
          <p:nvPr/>
        </p:nvSpPr>
        <p:spPr>
          <a:xfrm>
            <a:off x="4073079" y="2141919"/>
            <a:ext cx="342680" cy="31755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0005" dist="254000" dir="2820000" sx="83000" sy="83000" algn="tl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6"/>
          <p:cNvSpPr/>
          <p:nvPr/>
        </p:nvSpPr>
        <p:spPr>
          <a:xfrm>
            <a:off x="5402264" y="2141919"/>
            <a:ext cx="342680" cy="31755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0005" dist="254000" dir="2820000" sx="83000" sy="83000" algn="tl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Ellipse 8"/>
          <p:cNvSpPr/>
          <p:nvPr/>
        </p:nvSpPr>
        <p:spPr>
          <a:xfrm>
            <a:off x="2782989" y="3493839"/>
            <a:ext cx="342680" cy="31755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0005" dist="254000" dir="2820000" sx="83000" sy="83000" algn="tl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/>
          <p:cNvSpPr/>
          <p:nvPr/>
        </p:nvSpPr>
        <p:spPr>
          <a:xfrm>
            <a:off x="4084373" y="3493839"/>
            <a:ext cx="342680" cy="31755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0005" dist="254000" dir="2820000" sx="83000" sy="83000" algn="tl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Ellipse 10"/>
          <p:cNvSpPr/>
          <p:nvPr/>
        </p:nvSpPr>
        <p:spPr>
          <a:xfrm>
            <a:off x="5413558" y="3493839"/>
            <a:ext cx="342680" cy="31755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0005" dist="254000" dir="2820000" sx="83000" sy="83000" algn="tl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/>
          <p:cNvSpPr/>
          <p:nvPr/>
        </p:nvSpPr>
        <p:spPr>
          <a:xfrm>
            <a:off x="2782989" y="4931177"/>
            <a:ext cx="342680" cy="31755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0005" dist="254000" dir="2820000" sx="83000" sy="83000" algn="tl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Ellipse 12"/>
          <p:cNvSpPr/>
          <p:nvPr/>
        </p:nvSpPr>
        <p:spPr>
          <a:xfrm>
            <a:off x="4084373" y="4931177"/>
            <a:ext cx="342680" cy="31755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0005" dist="254000" dir="2820000" sx="83000" sy="83000" algn="tl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Ellipse 14"/>
          <p:cNvSpPr/>
          <p:nvPr/>
        </p:nvSpPr>
        <p:spPr>
          <a:xfrm>
            <a:off x="5413558" y="4931177"/>
            <a:ext cx="342680" cy="317551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0005" dist="254000" dir="2820000" sx="83000" sy="83000" algn="tl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" name="Rett pil 16"/>
          <p:cNvCxnSpPr/>
          <p:nvPr/>
        </p:nvCxnSpPr>
        <p:spPr>
          <a:xfrm rot="10800000" flipV="1">
            <a:off x="2973287" y="2300697"/>
            <a:ext cx="3860147" cy="1"/>
          </a:xfrm>
          <a:prstGeom prst="straightConnector1">
            <a:avLst/>
          </a:prstGeom>
          <a:ln>
            <a:tailEnd type="arrow"/>
          </a:ln>
          <a:effectLst>
            <a:outerShdw blurRad="40000" dist="1524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pil 20"/>
          <p:cNvCxnSpPr/>
          <p:nvPr/>
        </p:nvCxnSpPr>
        <p:spPr>
          <a:xfrm rot="5400000">
            <a:off x="946648" y="4328920"/>
            <a:ext cx="4054860" cy="1588"/>
          </a:xfrm>
          <a:prstGeom prst="straightConnector1">
            <a:avLst/>
          </a:prstGeom>
          <a:ln>
            <a:tailEnd type="arrow"/>
          </a:ln>
          <a:effectLst>
            <a:outerShdw blurRad="50800" dist="1524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rot="5400000" flipH="1" flipV="1">
            <a:off x="2875533" y="2398451"/>
            <a:ext cx="4055652" cy="3860147"/>
          </a:xfrm>
          <a:prstGeom prst="straightConnector1">
            <a:avLst/>
          </a:prstGeom>
          <a:ln>
            <a:tailEnd type="arrow"/>
          </a:ln>
          <a:effectLst>
            <a:outerShdw blurRad="40000" dist="1524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tt pil 25"/>
          <p:cNvCxnSpPr/>
          <p:nvPr/>
        </p:nvCxnSpPr>
        <p:spPr>
          <a:xfrm rot="16200000" flipV="1">
            <a:off x="2946315" y="2470368"/>
            <a:ext cx="3171207" cy="2975765"/>
          </a:xfrm>
          <a:prstGeom prst="straightConnector1">
            <a:avLst/>
          </a:prstGeom>
          <a:ln>
            <a:tailEnd type="arrow"/>
          </a:ln>
          <a:effectLst>
            <a:outerShdw blurRad="40000" dist="2286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Plassholder for bunntekst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www.bedriftsradgivning.org</a:t>
            </a:r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deks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15</Words>
  <Application>Microsoft Macintosh PowerPoint</Application>
  <PresentationFormat>Skjermfremvisning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Utformingsmal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Lysbilde 1</vt:lpstr>
    </vt:vector>
  </TitlesOfParts>
  <Company>Habberstad Management Consukting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Jan Thorgeir Johansen</dc:creator>
  <cp:lastModifiedBy>Jan Thorgeir Johansen</cp:lastModifiedBy>
  <cp:revision>8</cp:revision>
  <dcterms:created xsi:type="dcterms:W3CDTF">2010-03-12T09:58:15Z</dcterms:created>
  <dcterms:modified xsi:type="dcterms:W3CDTF">2010-03-12T09:58:47Z</dcterms:modified>
</cp:coreProperties>
</file>