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60" r:id="rId5"/>
    <p:sldId id="258" r:id="rId6"/>
    <p:sldId id="259" r:id="rId7"/>
    <p:sldId id="267" r:id="rId8"/>
    <p:sldId id="261" r:id="rId9"/>
    <p:sldId id="262" r:id="rId10"/>
    <p:sldId id="263" r:id="rId11"/>
    <p:sldId id="264"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1/20/2017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1/20/2017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Grizzly Professional Development-Be Berry BEAR Aware</a:t>
            </a:r>
            <a:endParaRPr lang="en-US" dirty="0"/>
          </a:p>
        </p:txBody>
      </p:sp>
      <p:pic>
        <p:nvPicPr>
          <p:cNvPr id="5" name="Content Placeholder 4"/>
          <p:cNvPicPr>
            <a:picLocks noGrp="1" noChangeAspect="1"/>
          </p:cNvPicPr>
          <p:nvPr>
            <p:ph idx="1"/>
          </p:nvPr>
        </p:nvPicPr>
        <p:blipFill>
          <a:blip r:embed="rId2"/>
          <a:stretch>
            <a:fillRect/>
          </a:stretch>
        </p:blipFill>
        <p:spPr>
          <a:xfrm>
            <a:off x="2737265" y="2336800"/>
            <a:ext cx="5501446" cy="3598863"/>
          </a:xfrm>
          <a:prstGeom prst="rect">
            <a:avLst/>
          </a:prstGeom>
        </p:spPr>
      </p:pic>
    </p:spTree>
    <p:extLst>
      <p:ext uri="{BB962C8B-B14F-4D97-AF65-F5344CB8AC3E}">
        <p14:creationId xmlns:p14="http://schemas.microsoft.com/office/powerpoint/2010/main" val="326903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 Aware….</a:t>
            </a:r>
            <a:endParaRPr lang="en-US" dirty="0"/>
          </a:p>
        </p:txBody>
      </p:sp>
      <p:sp>
        <p:nvSpPr>
          <p:cNvPr id="5" name="Content Placeholder 4"/>
          <p:cNvSpPr>
            <a:spLocks noGrp="1"/>
          </p:cNvSpPr>
          <p:nvPr>
            <p:ph idx="1"/>
          </p:nvPr>
        </p:nvSpPr>
        <p:spPr/>
        <p:txBody>
          <a:bodyPr/>
          <a:lstStyle/>
          <a:p>
            <a:r>
              <a:rPr lang="en-US" dirty="0" smtClean="0"/>
              <a:t>Bears protect their young (hence the term Mama bear, their food and their territory.</a:t>
            </a:r>
          </a:p>
          <a:p>
            <a:endParaRPr lang="en-US" dirty="0"/>
          </a:p>
          <a:p>
            <a:r>
              <a:rPr lang="en-US" dirty="0" smtClean="0"/>
              <a:t>This is the reason FOOD NOT </a:t>
            </a:r>
          </a:p>
          <a:p>
            <a:pPr marL="0" indent="0">
              <a:buNone/>
            </a:pPr>
            <a:r>
              <a:rPr lang="en-US" dirty="0" smtClean="0"/>
              <a:t>ALLOWED IN CLASSROOMS!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127" y="2895600"/>
            <a:ext cx="3810000" cy="3810000"/>
          </a:xfrm>
          <a:prstGeom prst="rect">
            <a:avLst/>
          </a:prstGeom>
        </p:spPr>
      </p:pic>
      <p:pic>
        <p:nvPicPr>
          <p:cNvPr id="3" name="Picture 2"/>
          <p:cNvPicPr>
            <a:picLocks noChangeAspect="1"/>
          </p:cNvPicPr>
          <p:nvPr/>
        </p:nvPicPr>
        <p:blipFill>
          <a:blip r:embed="rId3"/>
          <a:stretch>
            <a:fillRect/>
          </a:stretch>
        </p:blipFill>
        <p:spPr>
          <a:xfrm>
            <a:off x="2750885" y="4729443"/>
            <a:ext cx="3387698" cy="1976157"/>
          </a:xfrm>
          <a:prstGeom prst="rect">
            <a:avLst/>
          </a:prstGeom>
        </p:spPr>
      </p:pic>
    </p:spTree>
    <p:extLst>
      <p:ext uri="{BB962C8B-B14F-4D97-AF65-F5344CB8AC3E}">
        <p14:creationId xmlns:p14="http://schemas.microsoft.com/office/powerpoint/2010/main" val="284349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Bears and the 2</a:t>
            </a:r>
            <a:r>
              <a:rPr lang="en-US" baseline="30000" dirty="0" smtClean="0"/>
              <a:t>nd</a:t>
            </a:r>
            <a:r>
              <a:rPr lang="en-US" dirty="0" smtClean="0"/>
              <a:t> Amendment</a:t>
            </a:r>
            <a:endParaRPr lang="en-US" dirty="0"/>
          </a:p>
        </p:txBody>
      </p:sp>
      <p:pic>
        <p:nvPicPr>
          <p:cNvPr id="4" name="Content Placeholder 3"/>
          <p:cNvPicPr>
            <a:picLocks noGrp="1" noChangeAspect="1"/>
          </p:cNvPicPr>
          <p:nvPr>
            <p:ph idx="1"/>
          </p:nvPr>
        </p:nvPicPr>
        <p:blipFill>
          <a:blip r:embed="rId2"/>
          <a:stretch>
            <a:fillRect/>
          </a:stretch>
        </p:blipFill>
        <p:spPr>
          <a:xfrm>
            <a:off x="680321" y="2000836"/>
            <a:ext cx="3106737" cy="4778583"/>
          </a:xfrm>
          <a:prstGeom prst="rect">
            <a:avLst/>
          </a:prstGeom>
        </p:spPr>
      </p:pic>
      <p:pic>
        <p:nvPicPr>
          <p:cNvPr id="5" name="Picture 4"/>
          <p:cNvPicPr>
            <a:picLocks noChangeAspect="1"/>
          </p:cNvPicPr>
          <p:nvPr/>
        </p:nvPicPr>
        <p:blipFill>
          <a:blip r:embed="rId3"/>
          <a:stretch>
            <a:fillRect/>
          </a:stretch>
        </p:blipFill>
        <p:spPr>
          <a:xfrm>
            <a:off x="6438237" y="1752600"/>
            <a:ext cx="4286250" cy="5105400"/>
          </a:xfrm>
          <a:prstGeom prst="rect">
            <a:avLst/>
          </a:prstGeom>
        </p:spPr>
      </p:pic>
    </p:spTree>
    <p:extLst>
      <p:ext uri="{BB962C8B-B14F-4D97-AF65-F5344CB8AC3E}">
        <p14:creationId xmlns:p14="http://schemas.microsoft.com/office/powerpoint/2010/main" val="35236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PAWS and reflect</a:t>
            </a:r>
            <a:endParaRPr lang="en-US" dirty="0"/>
          </a:p>
        </p:txBody>
      </p:sp>
      <p:sp>
        <p:nvSpPr>
          <p:cNvPr id="3" name="Content Placeholder 2"/>
          <p:cNvSpPr>
            <a:spLocks noGrp="1"/>
          </p:cNvSpPr>
          <p:nvPr>
            <p:ph idx="1"/>
          </p:nvPr>
        </p:nvSpPr>
        <p:spPr/>
        <p:txBody>
          <a:bodyPr/>
          <a:lstStyle/>
          <a:p>
            <a:r>
              <a:rPr lang="en-US" dirty="0" smtClean="0"/>
              <a:t>Who is more harmful to public schools?</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2034988" y="3030069"/>
            <a:ext cx="6598024" cy="3711389"/>
          </a:xfrm>
          <a:prstGeom prst="rect">
            <a:avLst/>
          </a:prstGeom>
        </p:spPr>
      </p:pic>
    </p:spTree>
    <p:extLst>
      <p:ext uri="{BB962C8B-B14F-4D97-AF65-F5344CB8AC3E}">
        <p14:creationId xmlns:p14="http://schemas.microsoft.com/office/powerpoint/2010/main" val="385785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STAY SAFE MY FRIENDS</a:t>
            </a:r>
            <a:endParaRPr lang="en-US" dirty="0"/>
          </a:p>
        </p:txBody>
      </p:sp>
      <p:sp>
        <p:nvSpPr>
          <p:cNvPr id="3" name="Content Placeholder 2"/>
          <p:cNvSpPr>
            <a:spLocks noGrp="1"/>
          </p:cNvSpPr>
          <p:nvPr>
            <p:ph idx="1"/>
          </p:nvPr>
        </p:nvSpPr>
        <p:spPr/>
        <p:txBody>
          <a:bodyPr/>
          <a:lstStyle/>
          <a:p>
            <a:pPr marL="0" indent="0" algn="ctr">
              <a:buNone/>
            </a:pPr>
            <a:r>
              <a:rPr lang="en-US" dirty="0" smtClean="0"/>
              <a:t>This BEARS Repeating-Public schools have always and will always be what MAKES AMERICA GREAT!  Public School Teachers Make America great!  We know the challenges go beyond what happens in the classroom and you should be proud of the work you do with students.  You are the Mama and Papa bears who speak for those without a voice!  Keep up the good work.</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39511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can be a </a:t>
            </a:r>
            <a:r>
              <a:rPr lang="en-US" dirty="0" err="1" smtClean="0"/>
              <a:t>POLARizing</a:t>
            </a:r>
            <a:r>
              <a:rPr lang="en-US" dirty="0" smtClean="0"/>
              <a:t> issue, so BEAR with me…</a:t>
            </a:r>
            <a:endParaRPr lang="en-US" dirty="0"/>
          </a:p>
        </p:txBody>
      </p:sp>
      <p:pic>
        <p:nvPicPr>
          <p:cNvPr id="4" name="Content Placeholder 3"/>
          <p:cNvPicPr>
            <a:picLocks noGrp="1" noChangeAspect="1"/>
          </p:cNvPicPr>
          <p:nvPr>
            <p:ph idx="1"/>
          </p:nvPr>
        </p:nvPicPr>
        <p:blipFill>
          <a:blip r:embed="rId2"/>
          <a:stretch>
            <a:fillRect/>
          </a:stretch>
        </p:blipFill>
        <p:spPr>
          <a:xfrm>
            <a:off x="2369127" y="2501502"/>
            <a:ext cx="3790806" cy="3807729"/>
          </a:xfrm>
          <a:prstGeom prst="rect">
            <a:avLst/>
          </a:prstGeom>
        </p:spPr>
      </p:pic>
    </p:spTree>
    <p:extLst>
      <p:ext uri="{BB962C8B-B14F-4D97-AF65-F5344CB8AC3E}">
        <p14:creationId xmlns:p14="http://schemas.microsoft.com/office/powerpoint/2010/main" val="14090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bears</a:t>
            </a:r>
            <a:endParaRPr lang="en-US" dirty="0"/>
          </a:p>
        </p:txBody>
      </p:sp>
      <p:sp>
        <p:nvSpPr>
          <p:cNvPr id="3" name="Content Placeholder 2"/>
          <p:cNvSpPr>
            <a:spLocks noGrp="1"/>
          </p:cNvSpPr>
          <p:nvPr>
            <p:ph idx="1"/>
          </p:nvPr>
        </p:nvSpPr>
        <p:spPr/>
        <p:txBody>
          <a:bodyPr/>
          <a:lstStyle/>
          <a:p>
            <a:r>
              <a:rPr lang="en-US" dirty="0" smtClean="0"/>
              <a:t>Most bears in Colorado are American </a:t>
            </a:r>
            <a:r>
              <a:rPr lang="en-US" dirty="0"/>
              <a:t>black bears, even though some may not have black fur. It's not unusual for black bears to possess brown, cinnamon-colored or even blond fur</a:t>
            </a:r>
            <a:r>
              <a:rPr lang="en-US" dirty="0" smtClean="0"/>
              <a:t>! </a:t>
            </a:r>
          </a:p>
          <a:p>
            <a:r>
              <a:rPr lang="en-US" dirty="0" smtClean="0"/>
              <a:t>The last known Grizzly sighting was in 1979  BUT WE KNOW that Colorado has seen an influx of transplants we must be proactive and take appropriate measures</a:t>
            </a:r>
            <a:r>
              <a:rPr lang="en-US" dirty="0" smtClean="0"/>
              <a:t>.  Keep Colorado Great!</a:t>
            </a:r>
            <a:endParaRPr lang="en-US" dirty="0" smtClean="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920894" y="4663609"/>
            <a:ext cx="3069215" cy="2042423"/>
          </a:xfrm>
          <a:prstGeom prst="rect">
            <a:avLst/>
          </a:prstGeom>
        </p:spPr>
      </p:pic>
      <p:pic>
        <p:nvPicPr>
          <p:cNvPr id="6" name="Picture 5"/>
          <p:cNvPicPr>
            <a:picLocks noChangeAspect="1"/>
          </p:cNvPicPr>
          <p:nvPr/>
        </p:nvPicPr>
        <p:blipFill>
          <a:blip r:embed="rId3"/>
          <a:stretch>
            <a:fillRect/>
          </a:stretch>
        </p:blipFill>
        <p:spPr>
          <a:xfrm>
            <a:off x="9206345" y="4315692"/>
            <a:ext cx="2542308" cy="2542308"/>
          </a:xfrm>
          <a:prstGeom prst="rect">
            <a:avLst/>
          </a:prstGeom>
        </p:spPr>
      </p:pic>
    </p:spTree>
    <p:extLst>
      <p:ext uri="{BB962C8B-B14F-4D97-AF65-F5344CB8AC3E}">
        <p14:creationId xmlns:p14="http://schemas.microsoft.com/office/powerpoint/2010/main" val="241786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 with me…</a:t>
            </a:r>
            <a:endParaRPr lang="en-US" dirty="0"/>
          </a:p>
        </p:txBody>
      </p:sp>
      <p:pic>
        <p:nvPicPr>
          <p:cNvPr id="4" name="Content Placeholder 3"/>
          <p:cNvPicPr>
            <a:picLocks noGrp="1" noChangeAspect="1"/>
          </p:cNvPicPr>
          <p:nvPr>
            <p:ph idx="1"/>
          </p:nvPr>
        </p:nvPicPr>
        <p:blipFill>
          <a:blip r:embed="rId2"/>
          <a:stretch>
            <a:fillRect/>
          </a:stretch>
        </p:blipFill>
        <p:spPr>
          <a:xfrm>
            <a:off x="249382" y="2016185"/>
            <a:ext cx="7026116" cy="4675561"/>
          </a:xfrm>
          <a:prstGeom prst="rect">
            <a:avLst/>
          </a:prstGeom>
        </p:spPr>
      </p:pic>
      <p:sp>
        <p:nvSpPr>
          <p:cNvPr id="5" name="TextBox 4"/>
          <p:cNvSpPr txBox="1"/>
          <p:nvPr/>
        </p:nvSpPr>
        <p:spPr>
          <a:xfrm>
            <a:off x="8084127" y="2971800"/>
            <a:ext cx="3719946" cy="1477328"/>
          </a:xfrm>
          <a:prstGeom prst="rect">
            <a:avLst/>
          </a:prstGeom>
          <a:noFill/>
        </p:spPr>
        <p:txBody>
          <a:bodyPr wrap="square" rtlCol="0">
            <a:spAutoFit/>
          </a:bodyPr>
          <a:lstStyle/>
          <a:p>
            <a:r>
              <a:rPr lang="en-US" dirty="0" smtClean="0"/>
              <a:t>Disclaimer:  This professional development is not responsible for injury or death if you approach a bear or engage a bear in conflict.</a:t>
            </a:r>
            <a:endParaRPr lang="en-US" dirty="0"/>
          </a:p>
        </p:txBody>
      </p:sp>
    </p:spTree>
    <p:extLst>
      <p:ext uri="{BB962C8B-B14F-4D97-AF65-F5344CB8AC3E}">
        <p14:creationId xmlns:p14="http://schemas.microsoft.com/office/powerpoint/2010/main" val="154307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Brown Bear</a:t>
            </a:r>
            <a:endParaRPr lang="en-US" dirty="0"/>
          </a:p>
        </p:txBody>
      </p:sp>
      <p:pic>
        <p:nvPicPr>
          <p:cNvPr id="4" name="Content Placeholder 3"/>
          <p:cNvPicPr>
            <a:picLocks noGrp="1" noChangeAspect="1"/>
          </p:cNvPicPr>
          <p:nvPr>
            <p:ph sz="half" idx="1"/>
          </p:nvPr>
        </p:nvPicPr>
        <p:blipFill>
          <a:blip r:embed="rId2"/>
          <a:stretch>
            <a:fillRect/>
          </a:stretch>
        </p:blipFill>
        <p:spPr>
          <a:xfrm>
            <a:off x="681038" y="2460332"/>
            <a:ext cx="4697412" cy="3351799"/>
          </a:xfrm>
          <a:prstGeom prst="rect">
            <a:avLst/>
          </a:prstGeom>
        </p:spPr>
      </p:pic>
    </p:spTree>
    <p:extLst>
      <p:ext uri="{BB962C8B-B14F-4D97-AF65-F5344CB8AC3E}">
        <p14:creationId xmlns:p14="http://schemas.microsoft.com/office/powerpoint/2010/main" val="422871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Grizzly Bear</a:t>
            </a:r>
            <a:endParaRPr lang="en-US" dirty="0"/>
          </a:p>
        </p:txBody>
      </p:sp>
      <p:pic>
        <p:nvPicPr>
          <p:cNvPr id="4" name="Content Placeholder 3"/>
          <p:cNvPicPr>
            <a:picLocks noGrp="1" noChangeAspect="1"/>
          </p:cNvPicPr>
          <p:nvPr>
            <p:ph idx="1"/>
          </p:nvPr>
        </p:nvPicPr>
        <p:blipFill>
          <a:blip r:embed="rId2"/>
          <a:stretch>
            <a:fillRect/>
          </a:stretch>
        </p:blipFill>
        <p:spPr>
          <a:xfrm>
            <a:off x="722731" y="2582526"/>
            <a:ext cx="4764520" cy="3568929"/>
          </a:xfrm>
          <a:prstGeom prst="rect">
            <a:avLst/>
          </a:prstGeom>
        </p:spPr>
      </p:pic>
    </p:spTree>
    <p:extLst>
      <p:ext uri="{BB962C8B-B14F-4D97-AF65-F5344CB8AC3E}">
        <p14:creationId xmlns:p14="http://schemas.microsoft.com/office/powerpoint/2010/main" val="280389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 Gummy Bears</a:t>
            </a:r>
            <a:endParaRPr lang="en-US" dirty="0"/>
          </a:p>
        </p:txBody>
      </p:sp>
      <p:sp>
        <p:nvSpPr>
          <p:cNvPr id="3" name="Content Placeholder 2"/>
          <p:cNvSpPr>
            <a:spLocks noGrp="1"/>
          </p:cNvSpPr>
          <p:nvPr>
            <p:ph idx="1"/>
          </p:nvPr>
        </p:nvSpPr>
        <p:spPr/>
        <p:txBody>
          <a:bodyPr/>
          <a:lstStyle/>
          <a:p>
            <a:r>
              <a:rPr lang="en-US" dirty="0" smtClean="0"/>
              <a:t>Usually Harmless except in some states that have legalized you know </a:t>
            </a:r>
            <a:r>
              <a:rPr lang="en-US" dirty="0" smtClean="0"/>
              <a:t>what….</a:t>
            </a:r>
            <a:endParaRPr lang="en-US" dirty="0" smtClean="0"/>
          </a:p>
          <a:p>
            <a:endParaRPr lang="en-US" dirty="0" smtClean="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955" y="2795154"/>
            <a:ext cx="5715000" cy="3886200"/>
          </a:xfrm>
          <a:prstGeom prst="rect">
            <a:avLst/>
          </a:prstGeom>
        </p:spPr>
      </p:pic>
      <p:pic>
        <p:nvPicPr>
          <p:cNvPr id="7" name="Picture 6"/>
          <p:cNvPicPr>
            <a:picLocks noChangeAspect="1"/>
          </p:cNvPicPr>
          <p:nvPr/>
        </p:nvPicPr>
        <p:blipFill>
          <a:blip r:embed="rId3"/>
          <a:stretch>
            <a:fillRect/>
          </a:stretch>
        </p:blipFill>
        <p:spPr>
          <a:xfrm>
            <a:off x="2102860" y="3519054"/>
            <a:ext cx="1876425" cy="2438400"/>
          </a:xfrm>
          <a:prstGeom prst="rect">
            <a:avLst/>
          </a:prstGeom>
        </p:spPr>
      </p:pic>
    </p:spTree>
    <p:extLst>
      <p:ext uri="{BB962C8B-B14F-4D97-AF65-F5344CB8AC3E}">
        <p14:creationId xmlns:p14="http://schemas.microsoft.com/office/powerpoint/2010/main" val="230882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and Talk</a:t>
            </a:r>
            <a:endParaRPr lang="en-US" dirty="0"/>
          </a:p>
        </p:txBody>
      </p:sp>
      <p:sp>
        <p:nvSpPr>
          <p:cNvPr id="3" name="Content Placeholder 2"/>
          <p:cNvSpPr>
            <a:spLocks noGrp="1"/>
          </p:cNvSpPr>
          <p:nvPr>
            <p:ph idx="1"/>
          </p:nvPr>
        </p:nvSpPr>
        <p:spPr/>
        <p:txBody>
          <a:bodyPr/>
          <a:lstStyle/>
          <a:p>
            <a:pPr marL="0" indent="0">
              <a:buNone/>
            </a:pPr>
            <a:r>
              <a:rPr lang="en-US" dirty="0" smtClean="0"/>
              <a:t>With your shoulder partner please share your fears of Grizzly bears moving into Brown bear areas!  Use prior knowledge and current events to guide your discussion.</a:t>
            </a:r>
            <a:endParaRPr lang="en-US" dirty="0"/>
          </a:p>
        </p:txBody>
      </p:sp>
      <p:pic>
        <p:nvPicPr>
          <p:cNvPr id="4" name="Picture 3"/>
          <p:cNvPicPr>
            <a:picLocks noChangeAspect="1"/>
          </p:cNvPicPr>
          <p:nvPr/>
        </p:nvPicPr>
        <p:blipFill>
          <a:blip r:embed="rId2"/>
          <a:stretch>
            <a:fillRect/>
          </a:stretch>
        </p:blipFill>
        <p:spPr>
          <a:xfrm>
            <a:off x="6445623" y="3478616"/>
            <a:ext cx="4076699" cy="2908045"/>
          </a:xfrm>
          <a:prstGeom prst="rect">
            <a:avLst/>
          </a:prstGeom>
        </p:spPr>
      </p:pic>
    </p:spTree>
    <p:extLst>
      <p:ext uri="{BB962C8B-B14F-4D97-AF65-F5344CB8AC3E}">
        <p14:creationId xmlns:p14="http://schemas.microsoft.com/office/powerpoint/2010/main" val="408228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Bear Training</a:t>
            </a:r>
            <a:endParaRPr lang="en-US" dirty="0"/>
          </a:p>
        </p:txBody>
      </p:sp>
      <p:sp>
        <p:nvSpPr>
          <p:cNvPr id="3" name="Content Placeholder 2"/>
          <p:cNvSpPr>
            <a:spLocks noGrp="1"/>
          </p:cNvSpPr>
          <p:nvPr>
            <p:ph idx="1"/>
          </p:nvPr>
        </p:nvSpPr>
        <p:spPr/>
        <p:txBody>
          <a:bodyPr/>
          <a:lstStyle/>
          <a:p>
            <a:r>
              <a:rPr lang="en-US" dirty="0" smtClean="0"/>
              <a:t>Don’t Run!</a:t>
            </a:r>
          </a:p>
          <a:p>
            <a:r>
              <a:rPr lang="en-US" dirty="0" smtClean="0"/>
              <a:t>Drop to the ground in a fetal position</a:t>
            </a:r>
          </a:p>
          <a:p>
            <a:r>
              <a:rPr lang="en-US" dirty="0" smtClean="0"/>
              <a:t>Play Dead</a:t>
            </a:r>
          </a:p>
          <a:p>
            <a:r>
              <a:rPr lang="en-US" dirty="0" err="1" smtClean="0"/>
              <a:t>BEARricades</a:t>
            </a:r>
            <a:r>
              <a:rPr lang="en-US" dirty="0" smtClean="0"/>
              <a:t> also work well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406605"/>
            <a:ext cx="5486400" cy="3529584"/>
          </a:xfrm>
          <a:prstGeom prst="rect">
            <a:avLst/>
          </a:prstGeom>
        </p:spPr>
      </p:pic>
      <p:pic>
        <p:nvPicPr>
          <p:cNvPr id="4" name="Picture 3"/>
          <p:cNvPicPr>
            <a:picLocks noChangeAspect="1"/>
          </p:cNvPicPr>
          <p:nvPr/>
        </p:nvPicPr>
        <p:blipFill>
          <a:blip r:embed="rId3"/>
          <a:stretch>
            <a:fillRect/>
          </a:stretch>
        </p:blipFill>
        <p:spPr>
          <a:xfrm>
            <a:off x="1305859" y="4329953"/>
            <a:ext cx="2997200" cy="2247900"/>
          </a:xfrm>
          <a:prstGeom prst="rect">
            <a:avLst/>
          </a:prstGeom>
        </p:spPr>
      </p:pic>
    </p:spTree>
    <p:extLst>
      <p:ext uri="{BB962C8B-B14F-4D97-AF65-F5344CB8AC3E}">
        <p14:creationId xmlns:p14="http://schemas.microsoft.com/office/powerpoint/2010/main" val="6550793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86</TotalTime>
  <Words>310</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Trebuchet MS</vt:lpstr>
      <vt:lpstr>Berlin</vt:lpstr>
      <vt:lpstr>Grizzly Professional Development-Be Berry BEAR Aware</vt:lpstr>
      <vt:lpstr>This can be a POLARizing issue, so BEAR with me…</vt:lpstr>
      <vt:lpstr>Types of bears</vt:lpstr>
      <vt:lpstr>Bear with me…</vt:lpstr>
      <vt:lpstr>This is a Brown Bear</vt:lpstr>
      <vt:lpstr>This is a Grizzly Bear</vt:lpstr>
      <vt:lpstr>These are Gummy Bears</vt:lpstr>
      <vt:lpstr>Turn and Talk</vt:lpstr>
      <vt:lpstr>Active Bear Training</vt:lpstr>
      <vt:lpstr>Bear Aware….</vt:lpstr>
      <vt:lpstr>Bears and the 2nd Amendment</vt:lpstr>
      <vt:lpstr>PAWS and reflect</vt:lpstr>
      <vt:lpstr>STAY SAFE MY FRIENDS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Grizzly Professional Development</dc:title>
  <dc:creator>Administrator</dc:creator>
  <cp:lastModifiedBy>Hervey, Stacey</cp:lastModifiedBy>
  <cp:revision>10</cp:revision>
  <dcterms:created xsi:type="dcterms:W3CDTF">2017-01-20T16:03:24Z</dcterms:created>
  <dcterms:modified xsi:type="dcterms:W3CDTF">2017-01-20T21:41:21Z</dcterms:modified>
</cp:coreProperties>
</file>