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65" r:id="rId4"/>
    <p:sldId id="266" r:id="rId5"/>
    <p:sldId id="263" r:id="rId6"/>
    <p:sldId id="268" r:id="rId7"/>
    <p:sldId id="267" r:id="rId8"/>
    <p:sldId id="26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38" autoAdjust="0"/>
  </p:normalViewPr>
  <p:slideViewPr>
    <p:cSldViewPr>
      <p:cViewPr varScale="1">
        <p:scale>
          <a:sx n="104" d="100"/>
          <a:sy n="104" d="100"/>
        </p:scale>
        <p:origin x="198" y="114"/>
      </p:cViewPr>
      <p:guideLst>
        <p:guide orient="horz" pos="2160"/>
        <p:guide pos="3840"/>
      </p:guideLst>
    </p:cSldViewPr>
  </p:slideViewPr>
  <p:outlineViewPr>
    <p:cViewPr>
      <p:scale>
        <a:sx n="33" d="100"/>
        <a:sy n="33" d="100"/>
      </p:scale>
      <p:origin x="0" y="163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4" name="Rectangle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5" name="Rectangle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6" name="Rectangle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7" name="Rectangle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0" name="Rounded Rectangle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1" name="Rounded Rectangle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7" name="Rectangle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Rectangle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9" name="Rectangle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Title 7"/>
          <p:cNvSpPr>
            <a:spLocks noGrp="1"/>
          </p:cNvSpPr>
          <p:nvPr>
            <p:ph type="ctrTitle"/>
          </p:nvPr>
        </p:nvSpPr>
        <p:spPr>
          <a:xfrm>
            <a:off x="609600" y="2401888"/>
            <a:ext cx="112776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8940800" y="4206240"/>
            <a:ext cx="1280160" cy="457200"/>
          </a:xfrm>
        </p:spPr>
        <p:txBody>
          <a:bodyPr/>
          <a:lstStyle/>
          <a:p>
            <a:fld id="{58440643-2DDA-4F7F-95F1-5F5DF7EF5FA6}" type="datetimeFigureOut">
              <a:rPr lang="en-US" smtClean="0"/>
              <a:pPr/>
              <a:t>2/25/2018</a:t>
            </a:fld>
            <a:endParaRPr lang="en-US"/>
          </a:p>
        </p:txBody>
      </p:sp>
      <p:sp>
        <p:nvSpPr>
          <p:cNvPr id="17" name="Footer Placeholder 16"/>
          <p:cNvSpPr>
            <a:spLocks noGrp="1"/>
          </p:cNvSpPr>
          <p:nvPr>
            <p:ph type="ftr" sz="quarter" idx="11"/>
          </p:nvPr>
        </p:nvSpPr>
        <p:spPr>
          <a:xfrm>
            <a:off x="7213600" y="4205288"/>
            <a:ext cx="1727200" cy="457200"/>
          </a:xfrm>
        </p:spPr>
        <p:txBody>
          <a:bodyPr/>
          <a:lstStyle/>
          <a:p>
            <a:endParaRPr lang="en-US"/>
          </a:p>
        </p:txBody>
      </p:sp>
      <p:sp>
        <p:nvSpPr>
          <p:cNvPr id="29" name="Slide Number Placeholder 28"/>
          <p:cNvSpPr>
            <a:spLocks noGrp="1"/>
          </p:cNvSpPr>
          <p:nvPr>
            <p:ph type="sldNum" sz="quarter" idx="12"/>
          </p:nvPr>
        </p:nvSpPr>
        <p:spPr>
          <a:xfrm>
            <a:off x="11093451" y="1136"/>
            <a:ext cx="996949" cy="365760"/>
          </a:xfrm>
        </p:spPr>
        <p:txBody>
          <a:bodyPr/>
          <a:lstStyle>
            <a:lvl1pPr algn="r">
              <a:defRPr sz="1800">
                <a:solidFill>
                  <a:schemeClr val="bg1"/>
                </a:solidFill>
              </a:defRPr>
            </a:lvl1pPr>
          </a:lstStyle>
          <a:p>
            <a:fld id="{2861B5AB-2858-4191-AA1B-EFD98D8C344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1143000"/>
            <a:ext cx="2540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1143000"/>
            <a:ext cx="83312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981201"/>
            <a:ext cx="103632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8440643-2DDA-4F7F-95F1-5F5DF7EF5FA6}" type="datetimeFigureOut">
              <a:rPr lang="en-US" smtClean="0"/>
              <a:pPr/>
              <a:t>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8440643-2DDA-4F7F-95F1-5F5DF7EF5FA6}" type="datetimeFigureOut">
              <a:rPr lang="en-US" smtClean="0"/>
              <a:pPr/>
              <a:t>2/25/2018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1143000"/>
            <a:ext cx="11176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508000" y="2244970"/>
            <a:ext cx="5388864"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294968" y="2244970"/>
            <a:ext cx="5389033"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291073" y="2708519"/>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58440643-2DDA-4F7F-95F1-5F5DF7EF5FA6}" type="datetimeFigureOut">
              <a:rPr lang="en-US" smtClean="0"/>
              <a:pPr/>
              <a:t>2/25/2018</a:t>
            </a:fld>
            <a:endParaRPr lang="en-US"/>
          </a:p>
        </p:txBody>
      </p:sp>
      <p:sp>
        <p:nvSpPr>
          <p:cNvPr id="27" name="Slide Number Placeholder 26"/>
          <p:cNvSpPr>
            <a:spLocks noGrp="1"/>
          </p:cNvSpPr>
          <p:nvPr>
            <p:ph type="sldNum" sz="quarter" idx="11"/>
          </p:nvPr>
        </p:nvSpPr>
        <p:spPr/>
        <p:txBody>
          <a:bodyPr rtlCol="0"/>
          <a:lstStyle/>
          <a:p>
            <a:fld id="{2861B5AB-2858-4191-AA1B-EFD98D8C344F}"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8778240" y="612648"/>
            <a:ext cx="1276352" cy="457200"/>
          </a:xfrm>
        </p:spPr>
        <p:txBody>
          <a:bodyPr/>
          <a:lstStyle/>
          <a:p>
            <a:fld id="{58440643-2DDA-4F7F-95F1-5F5DF7EF5FA6}" type="datetimeFigureOut">
              <a:rPr lang="en-US" smtClean="0"/>
              <a:pPr/>
              <a:t>2/25/2018</a:t>
            </a:fld>
            <a:endParaRPr lang="en-US"/>
          </a:p>
        </p:txBody>
      </p:sp>
      <p:sp>
        <p:nvSpPr>
          <p:cNvPr id="4" name="Footer Placeholder 3"/>
          <p:cNvSpPr>
            <a:spLocks noGrp="1"/>
          </p:cNvSpPr>
          <p:nvPr>
            <p:ph type="ftr" sz="quarter" idx="11"/>
          </p:nvPr>
        </p:nvSpPr>
        <p:spPr>
          <a:xfrm>
            <a:off x="7010400" y="612648"/>
            <a:ext cx="1767840" cy="457200"/>
          </a:xfrm>
        </p:spPr>
        <p:txBody>
          <a:bodyPr/>
          <a:lstStyle/>
          <a:p>
            <a:endParaRPr lang="en-US"/>
          </a:p>
        </p:txBody>
      </p:sp>
      <p:sp>
        <p:nvSpPr>
          <p:cNvPr id="5" name="Slide Number Placeholder 4"/>
          <p:cNvSpPr>
            <a:spLocks noGrp="1"/>
          </p:cNvSpPr>
          <p:nvPr>
            <p:ph type="sldNum" sz="quarter" idx="12"/>
          </p:nvPr>
        </p:nvSpPr>
        <p:spPr>
          <a:xfrm>
            <a:off x="10899648" y="2272"/>
            <a:ext cx="1016000" cy="365760"/>
          </a:xfrm>
        </p:spPr>
        <p:txBody>
          <a:bodyPr/>
          <a:lstStyle/>
          <a:p>
            <a:fld id="{2861B5AB-2858-4191-AA1B-EFD98D8C344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440643-2DDA-4F7F-95F1-5F5DF7EF5FA6}" type="datetimeFigureOut">
              <a:rPr lang="en-US" smtClean="0"/>
              <a:pPr/>
              <a:t>2/25/2018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61B5AB-2858-4191-AA1B-EFD98D8C34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37995" y="1101970"/>
            <a:ext cx="451104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7137995" y="2010727"/>
            <a:ext cx="451104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203200" y="776287"/>
            <a:ext cx="6803136"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8440643-2DDA-4F7F-95F1-5F5DF7EF5FA6}" type="datetimeFigureOut">
              <a:rPr lang="en-US" smtClean="0"/>
              <a:pPr/>
              <a:t>2/25/2018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53913" y="1109161"/>
            <a:ext cx="782404"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8117924" y="3274309"/>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8440643-2DDA-4F7F-95F1-5F5DF7EF5FA6}" type="datetimeFigureOut">
              <a:rPr lang="en-US" smtClean="0"/>
              <a:pPr/>
              <a:t>2/25/2018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9" name="Rectangle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0" name="Rectangle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1" name="Rectangle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2" name="Rectangle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3" name="Rounded Rectangle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4" name="Rounded Rectangle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5" name="Rectangle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6" name="Rectangle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7" name="Rectangle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8" name="Rectangle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9" name="Rectangle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40" name="Rectangle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Title Placeholder 21"/>
          <p:cNvSpPr>
            <a:spLocks noGrp="1"/>
          </p:cNvSpPr>
          <p:nvPr>
            <p:ph type="title"/>
          </p:nvPr>
        </p:nvSpPr>
        <p:spPr>
          <a:xfrm>
            <a:off x="609600" y="1143000"/>
            <a:ext cx="109728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09600" y="2249424"/>
            <a:ext cx="109728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800">
                <a:solidFill>
                  <a:schemeClr val="accent2"/>
                </a:solidFill>
              </a:defRPr>
            </a:lvl1pPr>
          </a:lstStyle>
          <a:p>
            <a:fld id="{58440643-2DDA-4F7F-95F1-5F5DF7EF5FA6}" type="datetimeFigureOut">
              <a:rPr lang="en-US" smtClean="0"/>
              <a:pPr/>
              <a:t>2/25/2018</a:t>
            </a:fld>
            <a:endParaRPr lang="en-US"/>
          </a:p>
        </p:txBody>
      </p:sp>
      <p:sp>
        <p:nvSpPr>
          <p:cNvPr id="3" name="Footer Placeholder 2"/>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1800">
                <a:solidFill>
                  <a:srgbClr val="FFFFFF"/>
                </a:solidFill>
              </a:defRPr>
            </a:lvl1pPr>
          </a:lstStyle>
          <a:p>
            <a:fld id="{2861B5AB-2858-4191-AA1B-EFD98D8C344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1524002"/>
            <a:ext cx="8458200" cy="1752599"/>
          </a:xfrm>
        </p:spPr>
        <p:txBody>
          <a:bodyPr>
            <a:normAutofit/>
          </a:bodyPr>
          <a:lstStyle/>
          <a:p>
            <a:r>
              <a:rPr lang="en-US" sz="4800" i="1" dirty="0"/>
              <a:t>Four Questions to Ask When Satan Attacks</a:t>
            </a:r>
            <a:endParaRPr lang="en-US" sz="4800" dirty="0"/>
          </a:p>
        </p:txBody>
      </p:sp>
      <p:sp>
        <p:nvSpPr>
          <p:cNvPr id="3" name="Subtitle 2"/>
          <p:cNvSpPr>
            <a:spLocks noGrp="1"/>
          </p:cNvSpPr>
          <p:nvPr>
            <p:ph type="subTitle" idx="1"/>
          </p:nvPr>
        </p:nvSpPr>
        <p:spPr>
          <a:xfrm>
            <a:off x="1828800" y="3899938"/>
            <a:ext cx="5105400" cy="1053062"/>
          </a:xfrm>
        </p:spPr>
        <p:txBody>
          <a:bodyPr>
            <a:normAutofit/>
          </a:bodyPr>
          <a:lstStyle/>
          <a:p>
            <a:r>
              <a:rPr lang="en-US" sz="4400" b="1" dirty="0"/>
              <a:t>Romans 8:31-39</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50273"/>
            <a:ext cx="8229600" cy="838200"/>
          </a:xfrm>
        </p:spPr>
        <p:txBody>
          <a:bodyPr/>
          <a:lstStyle/>
          <a:p>
            <a:pPr algn="ctr"/>
            <a:r>
              <a:rPr lang="en-US" b="1" dirty="0"/>
              <a:t>How the Scripture Presents Satan </a:t>
            </a:r>
          </a:p>
        </p:txBody>
      </p:sp>
      <p:sp>
        <p:nvSpPr>
          <p:cNvPr id="3" name="Content Placeholder 2"/>
          <p:cNvSpPr>
            <a:spLocks noGrp="1"/>
          </p:cNvSpPr>
          <p:nvPr>
            <p:ph idx="1"/>
          </p:nvPr>
        </p:nvSpPr>
        <p:spPr>
          <a:xfrm>
            <a:off x="152400" y="1288473"/>
            <a:ext cx="11887200" cy="5112327"/>
          </a:xfrm>
        </p:spPr>
        <p:txBody>
          <a:bodyPr>
            <a:noAutofit/>
          </a:bodyPr>
          <a:lstStyle/>
          <a:p>
            <a:r>
              <a:rPr lang="en-US" sz="4000" b="1" dirty="0"/>
              <a:t>A murderer John 8:44a </a:t>
            </a:r>
            <a:r>
              <a:rPr lang="en-US" sz="4000" b="1" baseline="30000" dirty="0"/>
              <a:t>“</a:t>
            </a:r>
            <a:r>
              <a:rPr lang="en-US" sz="4000" b="1" dirty="0"/>
              <a:t>Ye are of your father the devil, and the lusts of your father ye will do. He was a murderer from the beginning, and abode not in the truth”</a:t>
            </a:r>
          </a:p>
          <a:p>
            <a:pPr>
              <a:buNone/>
            </a:pPr>
            <a:endParaRPr lang="en-US" sz="1200" b="1" dirty="0"/>
          </a:p>
          <a:p>
            <a:r>
              <a:rPr lang="en-US" sz="4000" b="1" dirty="0"/>
              <a:t>A liar John 8:44b “because there is no truth in him. When he </a:t>
            </a:r>
            <a:r>
              <a:rPr lang="en-US" sz="4000" b="1" dirty="0" err="1"/>
              <a:t>speaketh</a:t>
            </a:r>
            <a:r>
              <a:rPr lang="en-US" sz="4000" b="1" dirty="0"/>
              <a:t> a lie, he </a:t>
            </a:r>
            <a:r>
              <a:rPr lang="en-US" sz="4000" b="1" dirty="0" err="1"/>
              <a:t>speaketh</a:t>
            </a:r>
            <a:r>
              <a:rPr lang="en-US" sz="4000" b="1" dirty="0"/>
              <a:t> of his own: for he is a liar, and the father of it.”</a:t>
            </a:r>
          </a:p>
          <a:p>
            <a:pPr lvl="0">
              <a:buNone/>
            </a:pPr>
            <a:endParaRPr lang="en-US" sz="3200" b="1" dirty="0"/>
          </a:p>
          <a:p>
            <a:pPr>
              <a:buNone/>
            </a:pPr>
            <a:r>
              <a:rPr lang="en-US" sz="3200" b="1" baseline="30000" dirty="0"/>
              <a:t> </a:t>
            </a:r>
            <a:endParaRPr lang="en-US" sz="3200" dirty="0"/>
          </a:p>
          <a:p>
            <a:pPr lvl="0">
              <a:buNone/>
            </a:pPr>
            <a:endParaRPr lang="en-US" sz="3200" b="1" dirty="0"/>
          </a:p>
          <a:p>
            <a:pPr lvl="0">
              <a:buNone/>
            </a:pPr>
            <a:endParaRPr lang="en-US" sz="3200" b="1" dirty="0"/>
          </a:p>
          <a:p>
            <a:pPr lvl="0">
              <a:buNone/>
            </a:pPr>
            <a:r>
              <a:rPr lang="en-US" sz="3200" b="1" dirty="0"/>
              <a:t>  </a:t>
            </a:r>
            <a:endParaRPr lang="en-US" sz="3200" dirty="0"/>
          </a:p>
          <a:p>
            <a:endParaRPr lang="en-US" sz="3200" dirty="0"/>
          </a:p>
          <a:p>
            <a:pPr lvl="0">
              <a:buNone/>
            </a:pPr>
            <a:endParaRPr lang="en-US" sz="3600" b="1" dirty="0"/>
          </a:p>
          <a:p>
            <a:pPr lvl="0"/>
            <a:endParaRPr lang="en-US" sz="3600" b="1" dirty="0"/>
          </a:p>
          <a:p>
            <a:pPr lvl="0"/>
            <a:endParaRPr lang="en-US" sz="3600" dirty="0"/>
          </a:p>
          <a:p>
            <a:pPr>
              <a:buNone/>
            </a:pPr>
            <a:endParaRPr lang="en-US" sz="3600" b="1" dirty="0"/>
          </a:p>
          <a:p>
            <a:endParaRPr lang="en-US" sz="3600" b="1" dirty="0"/>
          </a:p>
          <a:p>
            <a:endParaRPr lang="en-US" sz="3600" dirty="0"/>
          </a:p>
          <a:p>
            <a:pPr lvl="0"/>
            <a:endParaRPr lang="en-US" sz="3600" b="1" dirty="0"/>
          </a:p>
          <a:p>
            <a:pPr lvl="0"/>
            <a:endParaRPr lang="en-US" sz="3600" b="1" dirty="0"/>
          </a:p>
          <a:p>
            <a:pPr lvl="0"/>
            <a:endParaRPr lang="en-US" sz="3600" b="1" dirty="0"/>
          </a:p>
          <a:p>
            <a:pPr lvl="0"/>
            <a:endParaRPr lang="en-US" sz="3600" dirty="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11887200" cy="5888736"/>
          </a:xfrm>
        </p:spPr>
        <p:txBody>
          <a:bodyPr>
            <a:normAutofit fontScale="92500" lnSpcReduction="10000"/>
          </a:bodyPr>
          <a:lstStyle/>
          <a:p>
            <a:r>
              <a:rPr lang="en-US" sz="4000" b="1" dirty="0"/>
              <a:t>The accuser of the believers: Revelation 12:10 -  “And I heard a loud voice saying in heaven, Now is come salvation, and strength, and the kingdom of our God, and the power of his Christ: for the accuser of our brethren is cast down, which accused them before our God day and night.”</a:t>
            </a:r>
          </a:p>
          <a:p>
            <a:pPr lvl="0"/>
            <a:r>
              <a:rPr lang="en-US" sz="4000" b="1" dirty="0"/>
              <a:t>A thief: John 10:10 - “The thief cometh not, but for to steal, and to kill, and to destroy: I am come that they might have life, and that they might have it more abundantly.”</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11887200" cy="5888736"/>
          </a:xfrm>
        </p:spPr>
        <p:txBody>
          <a:bodyPr>
            <a:normAutofit lnSpcReduction="10000"/>
          </a:bodyPr>
          <a:lstStyle/>
          <a:p>
            <a:pPr lvl="0"/>
            <a:r>
              <a:rPr lang="en-US" sz="4000" b="1" dirty="0"/>
              <a:t>The adversary of believers: 1 Peter 5:8 - “Be sober, be vigilant; because your adversary the devil, as a roaring lion, walketh about, seeking whom he may devour.”</a:t>
            </a:r>
          </a:p>
          <a:p>
            <a:pPr lvl="0"/>
            <a:r>
              <a:rPr lang="en-US" sz="4000" b="1" dirty="0"/>
              <a:t>The god of this world: 2 Corinthians 4:4 - </a:t>
            </a:r>
            <a:r>
              <a:rPr lang="en-US" sz="4000" b="1" baseline="30000" dirty="0"/>
              <a:t>“</a:t>
            </a:r>
            <a:r>
              <a:rPr lang="en-US" sz="4000" b="1" dirty="0"/>
              <a:t>In whom the god of this world hath blinded the minds of them which believe not, lest the light of the glorious gospel of Christ, who is the image of God, should shine unto them.”</a:t>
            </a:r>
          </a:p>
          <a:p>
            <a:pPr>
              <a:buNone/>
            </a:pPr>
            <a:endParaRPr lang="en-US" b="1"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11887200" cy="5507736"/>
          </a:xfrm>
        </p:spPr>
        <p:txBody>
          <a:bodyPr>
            <a:noAutofit/>
          </a:bodyPr>
          <a:lstStyle/>
          <a:p>
            <a:pPr>
              <a:buNone/>
            </a:pPr>
            <a:r>
              <a:rPr lang="en-US" sz="3200" b="1" dirty="0"/>
              <a:t>Romans 8:31-39 </a:t>
            </a:r>
          </a:p>
          <a:p>
            <a:pPr>
              <a:buNone/>
            </a:pPr>
            <a:r>
              <a:rPr lang="en-US" sz="4000" b="1" baseline="30000" dirty="0"/>
              <a:t>31 </a:t>
            </a:r>
            <a:r>
              <a:rPr lang="en-US" sz="4000" dirty="0"/>
              <a:t>What shall we then say to these things? If God be for us, who can be against us?</a:t>
            </a:r>
          </a:p>
          <a:p>
            <a:pPr>
              <a:buNone/>
            </a:pPr>
            <a:r>
              <a:rPr lang="en-US" sz="4000" b="1" baseline="30000" dirty="0"/>
              <a:t>32 </a:t>
            </a:r>
            <a:r>
              <a:rPr lang="en-US" sz="4000" dirty="0"/>
              <a:t>He that spared not his own Son, but delivered him up for us all, how shall he not with him also freely give us all things?</a:t>
            </a:r>
          </a:p>
          <a:p>
            <a:pPr>
              <a:buNone/>
            </a:pPr>
            <a:r>
              <a:rPr lang="en-US" sz="4000" b="1" baseline="30000" dirty="0"/>
              <a:t>33 </a:t>
            </a:r>
            <a:r>
              <a:rPr lang="en-US" sz="4000" dirty="0"/>
              <a:t>Who shall lay any thing to the charge of God's elect? It is God that </a:t>
            </a:r>
            <a:r>
              <a:rPr lang="en-US" sz="4000" dirty="0" err="1"/>
              <a:t>justifieth</a:t>
            </a:r>
            <a:r>
              <a:rPr lang="en-US" sz="4000" dirty="0"/>
              <a:t>.</a:t>
            </a:r>
          </a:p>
          <a:p>
            <a:pPr>
              <a:buNone/>
            </a:pPr>
            <a:endParaRPr lang="en-US" sz="3200" b="1" dirty="0"/>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11887200" cy="5943600"/>
          </a:xfrm>
        </p:spPr>
        <p:txBody>
          <a:bodyPr>
            <a:normAutofit lnSpcReduction="10000"/>
          </a:bodyPr>
          <a:lstStyle/>
          <a:p>
            <a:pPr>
              <a:buNone/>
            </a:pPr>
            <a:r>
              <a:rPr lang="en-US" b="1" baseline="30000" dirty="0"/>
              <a:t>34 </a:t>
            </a:r>
            <a:r>
              <a:rPr lang="en-US" sz="4000" dirty="0"/>
              <a:t>Who is he that </a:t>
            </a:r>
            <a:r>
              <a:rPr lang="en-US" sz="4000" dirty="0" err="1"/>
              <a:t>condemneth</a:t>
            </a:r>
            <a:r>
              <a:rPr lang="en-US" sz="4000" dirty="0"/>
              <a:t>? It is Christ that died, yea rather, that is risen again, who is even at the right hand of God, who also </a:t>
            </a:r>
            <a:r>
              <a:rPr lang="en-US" sz="4000" dirty="0" err="1"/>
              <a:t>maketh</a:t>
            </a:r>
            <a:r>
              <a:rPr lang="en-US" sz="4000" dirty="0"/>
              <a:t> intercession for us.</a:t>
            </a:r>
            <a:endParaRPr lang="en-US" sz="4000" b="1" baseline="30000" dirty="0"/>
          </a:p>
          <a:p>
            <a:pPr>
              <a:buNone/>
            </a:pPr>
            <a:r>
              <a:rPr lang="en-US" sz="4000" b="1" baseline="30000" dirty="0"/>
              <a:t>35 </a:t>
            </a:r>
            <a:r>
              <a:rPr lang="en-US" sz="4000" dirty="0"/>
              <a:t>Who shall separate us from the love of Christ? shall tribulation, or distress, or persecution, or famine, or nakedness, or peril, or sword?</a:t>
            </a:r>
            <a:endParaRPr lang="en-US" sz="4000" b="1" baseline="30000" dirty="0"/>
          </a:p>
          <a:p>
            <a:pPr>
              <a:buNone/>
            </a:pPr>
            <a:r>
              <a:rPr lang="en-US" sz="4000" b="1" baseline="30000" dirty="0"/>
              <a:t>36 </a:t>
            </a:r>
            <a:r>
              <a:rPr lang="en-US" sz="4000" dirty="0"/>
              <a:t>As it is written, For thy sake we are killed all the day long; we are accounted as sheep for the slaughter.</a:t>
            </a:r>
            <a:endParaRPr lang="en-US" sz="4000" b="1" baseline="30000" dirty="0"/>
          </a:p>
          <a:p>
            <a:pPr>
              <a:buNone/>
            </a:pPr>
            <a:endParaRPr lang="en-US" dirty="0"/>
          </a:p>
        </p:txBody>
      </p:sp>
    </p:spTree>
    <p:extLst>
      <p:ext uri="{BB962C8B-B14F-4D97-AF65-F5344CB8AC3E}">
        <p14:creationId xmlns:p14="http://schemas.microsoft.com/office/powerpoint/2010/main" val="2973385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11887200" cy="5943600"/>
          </a:xfrm>
        </p:spPr>
        <p:txBody>
          <a:bodyPr>
            <a:normAutofit/>
          </a:bodyPr>
          <a:lstStyle/>
          <a:p>
            <a:pPr>
              <a:buNone/>
            </a:pPr>
            <a:r>
              <a:rPr lang="en-US" sz="4000" b="1" baseline="30000" dirty="0"/>
              <a:t>37 </a:t>
            </a:r>
            <a:r>
              <a:rPr lang="en-US" sz="4000" dirty="0"/>
              <a:t>Nay, in all these things we are more than conquerors through him that loved us.</a:t>
            </a:r>
          </a:p>
          <a:p>
            <a:pPr>
              <a:buNone/>
            </a:pPr>
            <a:r>
              <a:rPr lang="en-US" sz="4000" b="1" baseline="30000" dirty="0"/>
              <a:t>38 </a:t>
            </a:r>
            <a:r>
              <a:rPr lang="en-US" sz="4000" dirty="0"/>
              <a:t>For I am persuaded, that neither death, nor life, nor angels, nor principalities, nor powers, nor things present, nor things to come,</a:t>
            </a:r>
          </a:p>
          <a:p>
            <a:pPr>
              <a:buNone/>
            </a:pPr>
            <a:r>
              <a:rPr lang="en-US" sz="4000" b="1" baseline="30000" dirty="0"/>
              <a:t>39 </a:t>
            </a:r>
            <a:r>
              <a:rPr lang="en-US" sz="4000" dirty="0"/>
              <a:t>Nor height, nor depth, nor any other creature, shall be able to separate us from the love of God, which is in Christ Jesus our Lord.</a:t>
            </a: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85800"/>
            <a:ext cx="8229600" cy="914400"/>
          </a:xfrm>
        </p:spPr>
        <p:txBody>
          <a:bodyPr>
            <a:normAutofit/>
          </a:bodyPr>
          <a:lstStyle/>
          <a:p>
            <a:pPr algn="ctr"/>
            <a:r>
              <a:rPr lang="en-US" sz="5400" b="1" dirty="0"/>
              <a:t>Questions to Ask</a:t>
            </a:r>
            <a:endParaRPr lang="en-US" sz="5400" dirty="0"/>
          </a:p>
        </p:txBody>
      </p:sp>
      <p:sp>
        <p:nvSpPr>
          <p:cNvPr id="3" name="Content Placeholder 2"/>
          <p:cNvSpPr>
            <a:spLocks noGrp="1"/>
          </p:cNvSpPr>
          <p:nvPr>
            <p:ph idx="1"/>
          </p:nvPr>
        </p:nvSpPr>
        <p:spPr>
          <a:xfrm>
            <a:off x="152400" y="1752600"/>
            <a:ext cx="11887200" cy="4648200"/>
          </a:xfrm>
        </p:spPr>
        <p:txBody>
          <a:bodyPr>
            <a:normAutofit/>
          </a:bodyPr>
          <a:lstStyle/>
          <a:p>
            <a:r>
              <a:rPr lang="en-US" sz="4400" b="1" dirty="0"/>
              <a:t>If God is for us who is against us vs. 31</a:t>
            </a:r>
          </a:p>
          <a:p>
            <a:r>
              <a:rPr lang="en-US" sz="4400" b="1" dirty="0"/>
              <a:t>Who will bring a charge against God's elect vs. 33</a:t>
            </a:r>
          </a:p>
          <a:p>
            <a:r>
              <a:rPr lang="en-US" sz="4400" b="1" dirty="0"/>
              <a:t>Who is the one who condemns vs. 34</a:t>
            </a:r>
            <a:endParaRPr lang="en-US" sz="4400" dirty="0"/>
          </a:p>
          <a:p>
            <a:pPr algn="just">
              <a:buFont typeface="Arial" pitchFamily="34" charset="0"/>
              <a:buChar char="•"/>
            </a:pPr>
            <a:r>
              <a:rPr lang="en-US" sz="4400" b="1" dirty="0"/>
              <a:t>Who shall separate us from the love of God vs. 35-39</a:t>
            </a:r>
            <a:endParaRPr lang="en-US" sz="4400" dirty="0"/>
          </a:p>
          <a:p>
            <a:pPr lvl="0" algn="just">
              <a:buFont typeface="Arial" pitchFamily="34" charset="0"/>
              <a:buChar char="•"/>
            </a:pPr>
            <a:endParaRPr lang="en-US" sz="3600" dirty="0"/>
          </a:p>
          <a:p>
            <a:pPr marL="609600" indent="-609600">
              <a:lnSpc>
                <a:spcPct val="80000"/>
              </a:lnSpc>
              <a:buNone/>
            </a:pP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366</TotalTime>
  <Words>332</Words>
  <Application>Microsoft Office PowerPoint</Application>
  <PresentationFormat>Widescreen</PresentationFormat>
  <Paragraphs>40</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Georgia</vt:lpstr>
      <vt:lpstr>Trebuchet MS</vt:lpstr>
      <vt:lpstr>Wingdings 2</vt:lpstr>
      <vt:lpstr>Urban</vt:lpstr>
      <vt:lpstr>Four Questions to Ask When Satan Attacks</vt:lpstr>
      <vt:lpstr>How the Scripture Presents Satan </vt:lpstr>
      <vt:lpstr>PowerPoint Presentation</vt:lpstr>
      <vt:lpstr>PowerPoint Presentation</vt:lpstr>
      <vt:lpstr>PowerPoint Presentation</vt:lpstr>
      <vt:lpstr>PowerPoint Presentation</vt:lpstr>
      <vt:lpstr>PowerPoint Presentation</vt:lpstr>
      <vt:lpstr>Questions to Ask</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Most Dangerous Worship</dc:title>
  <dc:creator>The Youngs</dc:creator>
  <cp:lastModifiedBy>SoundBooth</cp:lastModifiedBy>
  <cp:revision>39</cp:revision>
  <dcterms:created xsi:type="dcterms:W3CDTF">2010-10-31T05:03:18Z</dcterms:created>
  <dcterms:modified xsi:type="dcterms:W3CDTF">2018-02-25T15:50:06Z</dcterms:modified>
</cp:coreProperties>
</file>