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71" r:id="rId6"/>
    <p:sldId id="268" r:id="rId7"/>
    <p:sldId id="272" r:id="rId8"/>
    <p:sldId id="273" r:id="rId9"/>
    <p:sldId id="259" r:id="rId10"/>
    <p:sldId id="260" r:id="rId11"/>
    <p:sldId id="274" r:id="rId12"/>
    <p:sldId id="275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9" autoAdjust="0"/>
    <p:restoredTop sz="94660"/>
  </p:normalViewPr>
  <p:slideViewPr>
    <p:cSldViewPr>
      <p:cViewPr varScale="1">
        <p:scale>
          <a:sx n="79" d="100"/>
          <a:sy n="79" d="100"/>
        </p:scale>
        <p:origin x="-148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4045276"/>
      </p:ext>
    </p:extLst>
  </p:cSld>
  <p:clrMapOvr>
    <a:masterClrMapping/>
  </p:clrMapOvr>
  <p:transition spd="slow" advTm="8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558290"/>
      </p:ext>
    </p:extLst>
  </p:cSld>
  <p:clrMapOvr>
    <a:masterClrMapping/>
  </p:clrMapOvr>
  <p:transition spd="slow" advTm="8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941638"/>
      </p:ext>
    </p:extLst>
  </p:cSld>
  <p:clrMapOvr>
    <a:masterClrMapping/>
  </p:clrMapOvr>
  <p:transition spd="slow" advTm="8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904291"/>
      </p:ext>
    </p:extLst>
  </p:cSld>
  <p:clrMapOvr>
    <a:masterClrMapping/>
  </p:clrMapOvr>
  <p:transition spd="slow" advTm="8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497057"/>
      </p:ext>
    </p:extLst>
  </p:cSld>
  <p:clrMapOvr>
    <a:masterClrMapping/>
  </p:clrMapOvr>
  <p:transition spd="slow" advTm="8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606033"/>
      </p:ext>
    </p:extLst>
  </p:cSld>
  <p:clrMapOvr>
    <a:masterClrMapping/>
  </p:clrMapOvr>
  <p:transition spd="slow" advTm="8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30225"/>
      </p:ext>
    </p:extLst>
  </p:cSld>
  <p:clrMapOvr>
    <a:masterClrMapping/>
  </p:clrMapOvr>
  <p:transition spd="slow" advTm="8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925935"/>
      </p:ext>
    </p:extLst>
  </p:cSld>
  <p:clrMapOvr>
    <a:masterClrMapping/>
  </p:clrMapOvr>
  <p:transition spd="slow" advTm="8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655559"/>
      </p:ext>
    </p:extLst>
  </p:cSld>
  <p:clrMapOvr>
    <a:masterClrMapping/>
  </p:clrMapOvr>
  <p:transition spd="slow" advTm="8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612769"/>
      </p:ext>
    </p:extLst>
  </p:cSld>
  <p:clrMapOvr>
    <a:masterClrMapping/>
  </p:clrMapOvr>
  <p:transition spd="slow" advTm="8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668626"/>
      </p:ext>
    </p:extLst>
  </p:cSld>
  <p:clrMapOvr>
    <a:masterClrMapping/>
  </p:clrMapOvr>
  <p:transition spd="slow" advTm="8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27D-5753-4F0C-9649-E640A9FD6C31}" type="datetimeFigureOut">
              <a:rPr lang="en-US" smtClean="0"/>
              <a:pPr/>
              <a:t>01/31/2016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808FB-7360-4CE9-870B-743E4E1DD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045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ved=0ahUKEwi7u_iK-73KAhXDs4MKHfpVB1oQjRwIBw&amp;url=http://c1radioshow.com/is-your-church-hosting-a-super-bowl-party-check-this-out/&amp;psig=AFQjCNHemqCoyjAVDnrlZexjhRovs2wzGw&amp;ust=145357072771906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/url?sa=i&amp;rct=j&amp;q=&amp;esrc=s&amp;source=images&amp;cd=&amp;cad=rja&amp;uact=8&amp;ved=0ahUKEwjdh726-73KAhWjn4MKHUrjC2UQjRwIBw&amp;url=http://waterstonefellowship.org/wsf/small-group-bible-study/&amp;bvm=bv.112454388,d.amc&amp;psig=AFQjCNHVbmcbSItIWWAVcGw2W2UlELxPdg&amp;ust=145357081547994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86200"/>
            <a:ext cx="2743200" cy="2743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Pastor</a:t>
            </a:r>
          </a:p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Paul W. Young</a:t>
            </a:r>
          </a:p>
          <a:p>
            <a:pPr marL="0" indent="0" algn="ctr">
              <a:buNone/>
            </a:pPr>
            <a:endParaRPr lang="en-US" dirty="0">
              <a:latin typeface="Andy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Youth Pastor</a:t>
            </a:r>
          </a:p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Joel P. Young</a:t>
            </a:r>
            <a:endParaRPr lang="en-US" dirty="0">
              <a:latin typeface="Andy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288"/>
            <a:ext cx="9144000" cy="3443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3886200"/>
            <a:ext cx="365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ndy" pitchFamily="66" charset="0"/>
              </a:rPr>
              <a:t>“…to Him be the glory in the church and in Christ Jesus to all generations forever and ever. Amen.” </a:t>
            </a:r>
          </a:p>
          <a:p>
            <a:r>
              <a:rPr lang="en-US" sz="3200" dirty="0" smtClean="0">
                <a:latin typeface="Andy" pitchFamily="66" charset="0"/>
              </a:rPr>
              <a:t>~ Ephesians 3:21 ~</a:t>
            </a:r>
            <a:endParaRPr lang="en-US" sz="3200" dirty="0">
              <a:latin typeface="And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027456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65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ndy"/>
                <a:cs typeface="Andalus" panose="02020603050405020304" pitchFamily="18" charset="-78"/>
              </a:rPr>
              <a:t>Today:			Allie Parker</a:t>
            </a:r>
          </a:p>
          <a:p>
            <a:pPr marL="0" indent="0">
              <a:buNone/>
            </a:pPr>
            <a:r>
              <a:rPr lang="en-US" dirty="0" smtClean="0">
                <a:latin typeface="Andy"/>
                <a:cs typeface="Andalus" panose="02020603050405020304" pitchFamily="18" charset="-78"/>
              </a:rPr>
              <a:t>Feb 7</a:t>
            </a:r>
            <a:r>
              <a:rPr lang="en-US" baseline="30000" dirty="0" smtClean="0">
                <a:latin typeface="Andy"/>
                <a:cs typeface="Andalus" panose="02020603050405020304" pitchFamily="18" charset="-78"/>
              </a:rPr>
              <a:t>th</a:t>
            </a:r>
            <a:r>
              <a:rPr lang="en-US" dirty="0" smtClean="0">
                <a:latin typeface="Andy"/>
                <a:cs typeface="Andalus" panose="02020603050405020304" pitchFamily="18" charset="-78"/>
              </a:rPr>
              <a:t>:			Amy Egger</a:t>
            </a:r>
          </a:p>
          <a:p>
            <a:pPr marL="0" indent="0">
              <a:buNone/>
            </a:pPr>
            <a:r>
              <a:rPr lang="en-US" dirty="0" smtClean="0">
                <a:latin typeface="Andy"/>
                <a:cs typeface="Andalus" panose="02020603050405020304" pitchFamily="18" charset="-78"/>
              </a:rPr>
              <a:t>Feb 14</a:t>
            </a:r>
            <a:r>
              <a:rPr lang="en-US" baseline="30000" dirty="0" smtClean="0">
                <a:latin typeface="Andy"/>
                <a:cs typeface="Andalus" panose="02020603050405020304" pitchFamily="18" charset="-78"/>
              </a:rPr>
              <a:t>th</a:t>
            </a:r>
            <a:r>
              <a:rPr lang="en-US" dirty="0" smtClean="0">
                <a:latin typeface="Andy"/>
                <a:cs typeface="Andalus" panose="02020603050405020304" pitchFamily="18" charset="-78"/>
              </a:rPr>
              <a:t>:			Kayla Bailey</a:t>
            </a:r>
          </a:p>
          <a:p>
            <a:pPr marL="0" indent="0">
              <a:buNone/>
            </a:pPr>
            <a:r>
              <a:rPr lang="en-US" dirty="0" smtClean="0">
                <a:latin typeface="Andy"/>
                <a:cs typeface="Andalus" panose="02020603050405020304" pitchFamily="18" charset="-78"/>
              </a:rPr>
              <a:t>Feb 21</a:t>
            </a:r>
            <a:r>
              <a:rPr lang="en-US" baseline="30000" dirty="0" smtClean="0">
                <a:latin typeface="Andy"/>
                <a:cs typeface="Andalus" panose="02020603050405020304" pitchFamily="18" charset="-78"/>
              </a:rPr>
              <a:t>st</a:t>
            </a:r>
            <a:r>
              <a:rPr lang="en-US" dirty="0" smtClean="0">
                <a:latin typeface="Andy"/>
                <a:cs typeface="Andalus" panose="02020603050405020304" pitchFamily="18" charset="-78"/>
              </a:rPr>
              <a:t>:			Danielle Randolph</a:t>
            </a:r>
          </a:p>
          <a:p>
            <a:pPr marL="0" indent="0">
              <a:buNone/>
            </a:pPr>
            <a:r>
              <a:rPr lang="en-US" dirty="0" smtClean="0">
                <a:latin typeface="Andy"/>
                <a:cs typeface="Andalus" panose="02020603050405020304" pitchFamily="18" charset="-78"/>
              </a:rPr>
              <a:t>Feb 28</a:t>
            </a:r>
            <a:r>
              <a:rPr lang="en-US" baseline="30000" dirty="0" smtClean="0">
                <a:latin typeface="Andy"/>
                <a:cs typeface="Andalus" panose="02020603050405020304" pitchFamily="18" charset="-78"/>
              </a:rPr>
              <a:t>th</a:t>
            </a:r>
            <a:r>
              <a:rPr lang="en-US" dirty="0" smtClean="0">
                <a:latin typeface="Andy"/>
                <a:cs typeface="Andalus" panose="02020603050405020304" pitchFamily="18" charset="-78"/>
              </a:rPr>
              <a:t>:			Angie </a:t>
            </a:r>
            <a:r>
              <a:rPr lang="en-US" dirty="0" err="1" smtClean="0">
                <a:latin typeface="Andy"/>
                <a:cs typeface="Andalus" panose="02020603050405020304" pitchFamily="18" charset="-78"/>
              </a:rPr>
              <a:t>Eoff</a:t>
            </a:r>
            <a:endParaRPr lang="en-US" dirty="0" smtClean="0">
              <a:latin typeface="Andy"/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0720" y="1"/>
            <a:ext cx="5669234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5979560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ndy"/>
              </a:rPr>
              <a:t>Joel &amp; Tiffany’s House</a:t>
            </a:r>
          </a:p>
          <a:p>
            <a:pPr marL="0" indent="0" algn="ctr">
              <a:buNone/>
            </a:pPr>
            <a:r>
              <a:rPr lang="en-US" dirty="0" smtClean="0">
                <a:latin typeface="Andy"/>
              </a:rPr>
              <a:t>February 7</a:t>
            </a:r>
            <a:r>
              <a:rPr lang="en-US" baseline="30000" dirty="0" smtClean="0">
                <a:latin typeface="Andy"/>
              </a:rPr>
              <a:t>th</a:t>
            </a:r>
            <a:endParaRPr lang="en-US" dirty="0" smtClean="0">
              <a:latin typeface="Andy"/>
            </a:endParaRPr>
          </a:p>
          <a:p>
            <a:pPr marL="0" indent="0" algn="ctr">
              <a:buNone/>
            </a:pPr>
            <a:r>
              <a:rPr lang="en-US" dirty="0" smtClean="0">
                <a:latin typeface="Andy"/>
              </a:rPr>
              <a:t>7:00pm (after evening worship)</a:t>
            </a:r>
            <a:endParaRPr lang="en-US" dirty="0">
              <a:latin typeface="Andy"/>
            </a:endParaRPr>
          </a:p>
        </p:txBody>
      </p:sp>
      <p:pic>
        <p:nvPicPr>
          <p:cNvPr id="1026" name="Picture 2" descr="http://c1radioshow.com/wp-content/uploads/2014/01/Big-Game-Party_wide_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391400" cy="389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3605374"/>
      </p:ext>
    </p:extLst>
  </p:cSld>
  <p:clrMapOvr>
    <a:masterClrMapping/>
  </p:clrMapOvr>
  <p:transition spd="slow" advTm="80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ndy"/>
              </a:rPr>
              <a:t>We will begin the “test run” for our new Sunday night format on February 21</a:t>
            </a:r>
            <a:r>
              <a:rPr lang="en-US" baseline="30000" dirty="0" smtClean="0">
                <a:latin typeface="Andy"/>
              </a:rPr>
              <a:t>st</a:t>
            </a:r>
            <a:r>
              <a:rPr lang="en-US" dirty="0" smtClean="0">
                <a:latin typeface="Andy"/>
              </a:rPr>
              <a:t>.  Our men and women will meet together, and our youth (all ages) will meet in the auditorium!</a:t>
            </a:r>
            <a:endParaRPr lang="en-US" dirty="0">
              <a:latin typeface="Andy"/>
            </a:endParaRPr>
          </a:p>
        </p:txBody>
      </p:sp>
      <p:pic>
        <p:nvPicPr>
          <p:cNvPr id="2050" name="Picture 2" descr="http://waterstonefellowship.org/wsf/resources/Programs/alt-small-group-pgm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"/>
            <a:ext cx="54483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382335"/>
      </p:ext>
    </p:extLst>
  </p:cSld>
  <p:clrMapOvr>
    <a:masterClrMapping/>
  </p:clrMapOvr>
  <p:transition spd="slow" advTm="80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Andy"/>
              </a:rPr>
              <a:t>Ladies, if you haven’t </a:t>
            </a:r>
            <a:r>
              <a:rPr lang="en-US" dirty="0" smtClean="0">
                <a:latin typeface="Andy"/>
              </a:rPr>
              <a:t>ordered </a:t>
            </a:r>
            <a:r>
              <a:rPr lang="en-US" dirty="0" smtClean="0">
                <a:latin typeface="Andy"/>
              </a:rPr>
              <a:t>the book for the Bible study yet, please see Karen Parker or </a:t>
            </a:r>
            <a:r>
              <a:rPr lang="en-US" dirty="0" err="1" smtClean="0">
                <a:latin typeface="Andy"/>
              </a:rPr>
              <a:t>Annita</a:t>
            </a:r>
            <a:r>
              <a:rPr lang="en-US" dirty="0" smtClean="0">
                <a:latin typeface="Andy"/>
              </a:rPr>
              <a:t> Draper.</a:t>
            </a:r>
            <a:endParaRPr lang="en-US" dirty="0">
              <a:latin typeface="Andy"/>
            </a:endParaRPr>
          </a:p>
        </p:txBody>
      </p:sp>
      <p:pic>
        <p:nvPicPr>
          <p:cNvPr id="1026" name="Picture 2" descr="http://s7d9.scene7.com/is/image/LifeWayChristianResources/Battle-Plan-Hero-699x200?scl=1&amp;fmt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3152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35382335"/>
      </p:ext>
    </p:extLst>
  </p:cSld>
  <p:clrMapOvr>
    <a:masterClrMapping/>
  </p:clrMapOvr>
  <p:transition spd="slow" advTm="8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004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There are prayer lists on the table in the foyer.</a:t>
            </a:r>
          </a:p>
          <a:p>
            <a:pPr marL="0" indent="0" algn="ctr">
              <a:buNone/>
            </a:pPr>
            <a:endParaRPr lang="en-US" dirty="0" smtClean="0">
              <a:latin typeface="Andy" pitchFamily="66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Therefore, confess your sins to one another, and pray for one another so that you may be healed. The effective prayer of a righteous man can accomplish much.</a:t>
            </a:r>
          </a:p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~ James 5:16 ~</a:t>
            </a:r>
            <a:endParaRPr lang="en-US" dirty="0">
              <a:latin typeface="Andy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2484885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y" pitchFamily="66" charset="0"/>
              </a:rPr>
              <a:t>Stay Informed</a:t>
            </a:r>
            <a:endParaRPr lang="en-US" dirty="0">
              <a:latin typeface="And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ndy" pitchFamily="66" charset="0"/>
              </a:rPr>
              <a:t>See Shirley Spears to be added to our email prayer chain and event email listing.</a:t>
            </a:r>
          </a:p>
          <a:p>
            <a:pPr marL="0" indent="0" algn="ctr">
              <a:buNone/>
            </a:pPr>
            <a:endParaRPr lang="en-US" dirty="0" smtClean="0">
              <a:latin typeface="Berlin Sans FB Demi" panose="020E0802020502020306" pitchFamily="34" charset="0"/>
            </a:endParaRPr>
          </a:p>
          <a:p>
            <a:pPr marL="0" indent="0" algn="ctr">
              <a:buNone/>
            </a:pP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29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26540706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ndy" pitchFamily="66" charset="0"/>
              </a:rPr>
              <a:t>Stay Connected</a:t>
            </a:r>
            <a:endParaRPr lang="en-US" dirty="0">
              <a:latin typeface="Andy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Andy" pitchFamily="66" charset="0"/>
              </a:rPr>
              <a:t>Summers Missionary Baptist Church</a:t>
            </a:r>
          </a:p>
          <a:p>
            <a:pPr marL="0" indent="0">
              <a:buNone/>
            </a:pPr>
            <a:endParaRPr lang="en-US" sz="4000" dirty="0">
              <a:latin typeface="Andy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ndy" pitchFamily="66" charset="0"/>
              </a:rPr>
              <a:t>@</a:t>
            </a:r>
            <a:r>
              <a:rPr lang="en-US" sz="4000" dirty="0" err="1" smtClean="0">
                <a:latin typeface="Andy" pitchFamily="66" charset="0"/>
              </a:rPr>
              <a:t>SummersBaptist</a:t>
            </a:r>
            <a:endParaRPr lang="en-US" sz="4000" dirty="0" smtClean="0">
              <a:latin typeface="Andy" pitchFamily="66" charset="0"/>
            </a:endParaRPr>
          </a:p>
          <a:p>
            <a:pPr marL="0" indent="0">
              <a:buNone/>
            </a:pPr>
            <a:endParaRPr lang="en-US" sz="4000" dirty="0">
              <a:latin typeface="Andy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latin typeface="Andy" pitchFamily="66" charset="0"/>
              </a:rPr>
              <a:t>www.summersbaptistchurch.org    </a:t>
            </a:r>
            <a:endParaRPr lang="en-US" sz="4000" dirty="0">
              <a:latin typeface="And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524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9590396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Andy" pitchFamily="66" charset="0"/>
              </a:rPr>
              <a:t>Our Weekly Sermon Slides, Welcome Slides, and Bulletins are now available on our website.</a:t>
            </a:r>
            <a:endParaRPr lang="en-US" dirty="0">
              <a:latin typeface="Andy" pitchFamily="66" charset="0"/>
            </a:endParaRPr>
          </a:p>
        </p:txBody>
      </p:sp>
      <p:pic>
        <p:nvPicPr>
          <p:cNvPr id="1026" name="Picture 2" descr="http://www.drycreekbaptist.org/wp-content/uploads/2014/04/miss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Andy" pitchFamily="66" charset="0"/>
              </a:rPr>
              <a:t>Wednesday evening adult Bible study in the book of James, Wednesdays at 6:30pm</a:t>
            </a:r>
            <a:endParaRPr lang="en-US" sz="4400" dirty="0">
              <a:latin typeface="Andy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40079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2462383"/>
      </p:ext>
    </p:extLst>
  </p:cSld>
  <p:clrMapOvr>
    <a:masterClrMapping/>
  </p:clrMapOvr>
  <p:transition spd="slow" advTm="8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latin typeface="Andy" pitchFamily="66" charset="0"/>
              </a:rPr>
              <a:t>Join us for Youth Group each Wednesday at 6:30pm!</a:t>
            </a:r>
            <a:endParaRPr lang="en-US" sz="5400" dirty="0">
              <a:latin typeface="Andy" pitchFamily="66" charset="0"/>
            </a:endParaRPr>
          </a:p>
        </p:txBody>
      </p:sp>
      <p:pic>
        <p:nvPicPr>
          <p:cNvPr id="4" name="Picture 2" descr="C:\Users\xeon\Desktop\T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0"/>
            <a:ext cx="2743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latin typeface="Andy" pitchFamily="66" charset="0"/>
              </a:rPr>
              <a:t>Our student Bible study meets each Wednesday at 6:30pm!</a:t>
            </a:r>
            <a:endParaRPr lang="en-US" sz="4800" dirty="0">
              <a:latin typeface="Andy" pitchFamily="66" charset="0"/>
            </a:endParaRPr>
          </a:p>
        </p:txBody>
      </p:sp>
      <p:pic>
        <p:nvPicPr>
          <p:cNvPr id="1026" name="Picture 2" descr="http://dixongbc.com/wp-content/uploads/2012/05/DixonGBC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0"/>
            <a:ext cx="3657600" cy="3283913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3276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latin typeface="Andy" pitchFamily="66" charset="0"/>
              </a:rPr>
              <a:t>Today:		Youth Sunday</a:t>
            </a:r>
          </a:p>
          <a:p>
            <a:pPr marL="0" indent="0">
              <a:buNone/>
            </a:pPr>
            <a:r>
              <a:rPr lang="en-US" dirty="0" smtClean="0">
                <a:latin typeface="Andy" pitchFamily="66" charset="0"/>
              </a:rPr>
              <a:t>Feb 7</a:t>
            </a:r>
            <a:r>
              <a:rPr lang="en-US" baseline="30000" dirty="0" smtClean="0">
                <a:latin typeface="Andy" pitchFamily="66" charset="0"/>
              </a:rPr>
              <a:t>th</a:t>
            </a:r>
            <a:r>
              <a:rPr lang="en-US" dirty="0" smtClean="0">
                <a:latin typeface="Andy" pitchFamily="66" charset="0"/>
              </a:rPr>
              <a:t>: 		Sandy Norton</a:t>
            </a:r>
          </a:p>
          <a:p>
            <a:pPr marL="0" indent="0">
              <a:buNone/>
            </a:pPr>
            <a:r>
              <a:rPr lang="en-US" dirty="0" smtClean="0">
                <a:latin typeface="Andy" pitchFamily="66" charset="0"/>
              </a:rPr>
              <a:t>Feb 14</a:t>
            </a:r>
            <a:r>
              <a:rPr lang="en-US" baseline="30000" dirty="0" smtClean="0">
                <a:latin typeface="Andy" pitchFamily="66" charset="0"/>
              </a:rPr>
              <a:t>th</a:t>
            </a:r>
            <a:r>
              <a:rPr lang="en-US" dirty="0" smtClean="0">
                <a:latin typeface="Andy" pitchFamily="66" charset="0"/>
              </a:rPr>
              <a:t>:		Dianne Russell</a:t>
            </a:r>
          </a:p>
          <a:p>
            <a:pPr marL="0" indent="0">
              <a:buNone/>
            </a:pPr>
            <a:r>
              <a:rPr lang="en-US" dirty="0" smtClean="0">
                <a:latin typeface="Andy" pitchFamily="66" charset="0"/>
              </a:rPr>
              <a:t>Feb 21</a:t>
            </a:r>
            <a:r>
              <a:rPr lang="en-US" baseline="30000" dirty="0" smtClean="0">
                <a:latin typeface="Andy" pitchFamily="66" charset="0"/>
              </a:rPr>
              <a:t>st</a:t>
            </a:r>
            <a:r>
              <a:rPr lang="en-US" dirty="0" smtClean="0">
                <a:latin typeface="Andy" pitchFamily="66" charset="0"/>
              </a:rPr>
              <a:t>:		Ryan &amp; Laci Spears</a:t>
            </a:r>
          </a:p>
          <a:p>
            <a:pPr marL="0" indent="0">
              <a:buNone/>
            </a:pPr>
            <a:r>
              <a:rPr lang="en-US" dirty="0" smtClean="0">
                <a:latin typeface="Andy" pitchFamily="66" charset="0"/>
              </a:rPr>
              <a:t>Feb 28</a:t>
            </a:r>
            <a:r>
              <a:rPr lang="en-US" baseline="30000" dirty="0" smtClean="0">
                <a:latin typeface="Andy" pitchFamily="66" charset="0"/>
              </a:rPr>
              <a:t>th</a:t>
            </a:r>
            <a:r>
              <a:rPr lang="en-US" dirty="0" smtClean="0">
                <a:latin typeface="Andy" pitchFamily="66" charset="0"/>
              </a:rPr>
              <a:t>:		Savannah Carter</a:t>
            </a:r>
          </a:p>
          <a:p>
            <a:pPr marL="0" indent="0">
              <a:buNone/>
            </a:pPr>
            <a:r>
              <a:rPr lang="en-US" dirty="0" smtClean="0">
                <a:latin typeface="Andy" pitchFamily="66" charset="0"/>
              </a:rPr>
              <a:t>March 6</a:t>
            </a:r>
            <a:r>
              <a:rPr lang="en-US" baseline="30000" dirty="0" smtClean="0">
                <a:latin typeface="Andy" pitchFamily="66" charset="0"/>
              </a:rPr>
              <a:t>th</a:t>
            </a:r>
            <a:r>
              <a:rPr lang="en-US" dirty="0" smtClean="0">
                <a:latin typeface="Andy" pitchFamily="66" charset="0"/>
              </a:rPr>
              <a:t>:		Dan &amp; Ashley </a:t>
            </a:r>
            <a:r>
              <a:rPr lang="en-US" dirty="0" err="1" smtClean="0">
                <a:latin typeface="Andy" pitchFamily="66" charset="0"/>
              </a:rPr>
              <a:t>Diemente</a:t>
            </a:r>
            <a:endParaRPr lang="en-US" dirty="0" smtClean="0">
              <a:latin typeface="Andy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"/>
            <a:ext cx="7335979" cy="297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339946"/>
      </p:ext>
    </p:extLst>
  </p:cSld>
  <p:clrMapOvr>
    <a:masterClrMapping/>
  </p:clrMapOvr>
  <p:transition spd="slow" advTm="8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239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Stay Informed</vt:lpstr>
      <vt:lpstr>Stay Connected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Siloam Springs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P. Young</dc:creator>
  <cp:lastModifiedBy>xeon</cp:lastModifiedBy>
  <cp:revision>101</cp:revision>
  <dcterms:created xsi:type="dcterms:W3CDTF">2014-11-13T16:01:30Z</dcterms:created>
  <dcterms:modified xsi:type="dcterms:W3CDTF">2016-01-31T16:16:32Z</dcterms:modified>
</cp:coreProperties>
</file>