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  <p:sldId id="267" r:id="rId5"/>
    <p:sldId id="266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10/28/2018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Why the Church Is  Important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Matthew 16:13-20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God Established Three Institutions in the World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The Family or the Home</a:t>
            </a:r>
          </a:p>
          <a:p>
            <a:r>
              <a:rPr lang="en-US" sz="4400" b="1" dirty="0"/>
              <a:t>The Government</a:t>
            </a:r>
          </a:p>
          <a:p>
            <a:r>
              <a:rPr lang="en-US" sz="4400" b="1" dirty="0"/>
              <a:t>The Church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 Reasons Why God Established These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90" y="1775192"/>
            <a:ext cx="10983310" cy="4625609"/>
          </a:xfrm>
        </p:spPr>
        <p:txBody>
          <a:bodyPr/>
          <a:lstStyle/>
          <a:p>
            <a:pPr lvl="0"/>
            <a:r>
              <a:rPr lang="en-US" sz="4400" b="1" dirty="0"/>
              <a:t>To Establish Order in Chaos</a:t>
            </a:r>
          </a:p>
          <a:p>
            <a:pPr lvl="0"/>
            <a:r>
              <a:rPr lang="en-US" sz="4400" b="1" dirty="0"/>
              <a:t>To Provide the Medium to Carry out His Kingdom Plans on Earth</a:t>
            </a:r>
          </a:p>
          <a:p>
            <a:pPr lvl="0"/>
            <a:r>
              <a:rPr lang="en-US" sz="4400" b="1" dirty="0"/>
              <a:t>To Give HIM Glory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  </a:t>
            </a:r>
            <a:r>
              <a:rPr lang="en-US" sz="4400" dirty="0"/>
              <a:t>Matthew 16:13-20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I.  When Was the Church Instituted?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Jesus said it is HIS church</a:t>
            </a:r>
          </a:p>
          <a:p>
            <a:r>
              <a:rPr lang="en-US" sz="4400" b="1" dirty="0"/>
              <a:t>He commissioned them before He left</a:t>
            </a:r>
          </a:p>
          <a:p>
            <a:r>
              <a:rPr lang="en-US" sz="4400" b="1" dirty="0"/>
              <a:t>They conducted necessary business</a:t>
            </a:r>
          </a:p>
          <a:p>
            <a:pPr lvl="0"/>
            <a:r>
              <a:rPr lang="en-US" sz="4400" b="1" dirty="0"/>
              <a:t>They recorded names on a roll</a:t>
            </a:r>
          </a:p>
          <a:p>
            <a:pPr lvl="0"/>
            <a:r>
              <a:rPr lang="en-US" sz="4400" b="1" dirty="0"/>
              <a:t>They added to the body of believers</a:t>
            </a:r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35152"/>
          </a:xfrm>
        </p:spPr>
        <p:txBody>
          <a:bodyPr>
            <a:normAutofit fontScale="90000"/>
          </a:bodyPr>
          <a:lstStyle/>
          <a:p>
            <a:r>
              <a:rPr lang="en-US" dirty="0"/>
              <a:t>II. What Is Church Membership?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2"/>
            <a:ext cx="9906000" cy="485420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4400" b="1" dirty="0"/>
              <a:t>Church Membership is Not Salvation</a:t>
            </a:r>
          </a:p>
          <a:p>
            <a:pPr algn="just">
              <a:lnSpc>
                <a:spcPct val="90000"/>
              </a:lnSpc>
            </a:pPr>
            <a:r>
              <a:rPr lang="en-US" sz="4400" b="1" dirty="0"/>
              <a:t>The Church is a Local, Visible body</a:t>
            </a:r>
          </a:p>
          <a:p>
            <a:pPr algn="just">
              <a:lnSpc>
                <a:spcPct val="90000"/>
              </a:lnSpc>
            </a:pPr>
            <a:r>
              <a:rPr lang="en-US" sz="4400" b="1" dirty="0"/>
              <a:t>The New Testament order is those who are saved, baptized, become a part of a local assembly</a:t>
            </a:r>
          </a:p>
          <a:p>
            <a:pPr algn="just">
              <a:lnSpc>
                <a:spcPct val="90000"/>
              </a:lnSpc>
            </a:pPr>
            <a:r>
              <a:rPr lang="en-US" sz="4400" b="1" dirty="0"/>
              <a:t>Being a church member means being in fellowship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74776"/>
          </a:xfrm>
        </p:spPr>
        <p:txBody>
          <a:bodyPr>
            <a:normAutofit fontScale="90000"/>
          </a:bodyPr>
          <a:lstStyle/>
          <a:p>
            <a:r>
              <a:rPr lang="en-US" dirty="0"/>
              <a:t>III. Why is Church Membership  Important?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Church membership provides a place of identity      I Cor. 1:2</a:t>
            </a:r>
            <a:r>
              <a:rPr lang="en-US" sz="4400" dirty="0"/>
              <a:t>, </a:t>
            </a:r>
            <a:r>
              <a:rPr lang="en-US" sz="4400" b="1" dirty="0"/>
              <a:t>Gal. 1:2, I Thess. 1:1  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Church membership provides a place to cooperate    Matt. 28:19-20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Church membership provides the place to exercise spiritual gifts     Eph. 4:11-16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Church membership provides the place of God’s glory      Eph. 3:21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177</TotalTime>
  <Words>199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Corbel</vt:lpstr>
      <vt:lpstr>Wingdings</vt:lpstr>
      <vt:lpstr>Wingdings 2</vt:lpstr>
      <vt:lpstr>Wingdings 3</vt:lpstr>
      <vt:lpstr>Module</vt:lpstr>
      <vt:lpstr>Why the Church Is  Important</vt:lpstr>
      <vt:lpstr>God Established Three Institutions in the World  </vt:lpstr>
      <vt:lpstr>The Reasons Why God Established These Institutions</vt:lpstr>
      <vt:lpstr>TEXT   Matthew 16:13-20</vt:lpstr>
      <vt:lpstr>I.  When Was the Church Instituted?</vt:lpstr>
      <vt:lpstr>II. What Is Church Membership? </vt:lpstr>
      <vt:lpstr>III. Why is Church Membership  Important?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Young, Joel</cp:lastModifiedBy>
  <cp:revision>27</cp:revision>
  <dcterms:created xsi:type="dcterms:W3CDTF">2011-08-21T02:12:59Z</dcterms:created>
  <dcterms:modified xsi:type="dcterms:W3CDTF">2018-10-28T15:48:02Z</dcterms:modified>
</cp:coreProperties>
</file>