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65" r:id="rId6"/>
    <p:sldId id="266" r:id="rId7"/>
    <p:sldId id="267" r:id="rId8"/>
    <p:sldId id="268" r:id="rId9"/>
    <p:sldId id="261"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2" d="100"/>
          <a:sy n="82" d="100"/>
        </p:scale>
        <p:origin x="84" y="126"/>
      </p:cViewPr>
      <p:guideLst>
        <p:guide orient="horz" pos="1620"/>
        <p:guide pos="288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3154680"/>
            <a:ext cx="960120" cy="342900"/>
          </a:xfrm>
        </p:spPr>
        <p:txBody>
          <a:bodyPr/>
          <a:lstStyle/>
          <a:p>
            <a:fld id="{58440643-2DDA-4F7F-95F1-5F5DF7EF5FA6}" type="datetimeFigureOut">
              <a:rPr lang="en-US" smtClean="0"/>
              <a:pPr/>
              <a:t>5/26/2019</a:t>
            </a:fld>
            <a:endParaRPr lang="en-US" dirty="0"/>
          </a:p>
        </p:txBody>
      </p:sp>
      <p:sp>
        <p:nvSpPr>
          <p:cNvPr id="17" name="Footer Placeholder 16"/>
          <p:cNvSpPr>
            <a:spLocks noGrp="1"/>
          </p:cNvSpPr>
          <p:nvPr>
            <p:ph type="ftr" sz="quarter" idx="11"/>
          </p:nvPr>
        </p:nvSpPr>
        <p:spPr>
          <a:xfrm>
            <a:off x="5410200" y="3153966"/>
            <a:ext cx="1295400" cy="342900"/>
          </a:xfrm>
        </p:spPr>
        <p:txBody>
          <a:bodyPr/>
          <a:lstStyle/>
          <a:p>
            <a:endParaRPr lang="en-US" dirty="0"/>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5/26/2019</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459486"/>
            <a:ext cx="957264" cy="342900"/>
          </a:xfrm>
        </p:spPr>
        <p:txBody>
          <a:bodyPr/>
          <a:lstStyle/>
          <a:p>
            <a:fld id="{58440643-2DDA-4F7F-95F1-5F5DF7EF5FA6}" type="datetimeFigureOut">
              <a:rPr lang="en-US" smtClean="0"/>
              <a:pPr/>
              <a:t>5/26/2019</a:t>
            </a:fld>
            <a:endParaRPr lang="en-US" dirty="0"/>
          </a:p>
        </p:txBody>
      </p:sp>
      <p:sp>
        <p:nvSpPr>
          <p:cNvPr id="4" name="Footer Placeholder 3"/>
          <p:cNvSpPr>
            <a:spLocks noGrp="1"/>
          </p:cNvSpPr>
          <p:nvPr>
            <p:ph type="ftr" sz="quarter" idx="11"/>
          </p:nvPr>
        </p:nvSpPr>
        <p:spPr>
          <a:xfrm>
            <a:off x="5257800" y="459486"/>
            <a:ext cx="1325880" cy="342900"/>
          </a:xfrm>
        </p:spPr>
        <p:txBody>
          <a:bodyPr/>
          <a:lstStyle/>
          <a:p>
            <a:endParaRPr lang="en-US" dirty="0"/>
          </a:p>
        </p:txBody>
      </p:sp>
      <p:sp>
        <p:nvSpPr>
          <p:cNvPr id="5" name="Slide Number Placeholder 4"/>
          <p:cNvSpPr>
            <a:spLocks noGrp="1"/>
          </p:cNvSpPr>
          <p:nvPr>
            <p:ph type="sldNum" sz="quarter" idx="12"/>
          </p:nvPr>
        </p:nvSpPr>
        <p:spPr>
          <a:xfrm>
            <a:off x="8174736" y="1704"/>
            <a:ext cx="762000" cy="27432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5/26/2019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5/26/2019</a:t>
            </a:fld>
            <a:endParaRPr lang="en-US" dirty="0"/>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71551"/>
            <a:ext cx="8458200" cy="1142999"/>
          </a:xfrm>
        </p:spPr>
        <p:txBody>
          <a:bodyPr>
            <a:noAutofit/>
          </a:bodyPr>
          <a:lstStyle/>
          <a:p>
            <a:pPr algn="ctr"/>
            <a:r>
              <a:rPr lang="en-US" sz="5400" i="1" dirty="0"/>
              <a:t>What Jesus Taught Us About Death</a:t>
            </a:r>
            <a:endParaRPr lang="en-US" sz="5400" dirty="0"/>
          </a:p>
        </p:txBody>
      </p:sp>
      <p:sp>
        <p:nvSpPr>
          <p:cNvPr id="3" name="Subtitle 2"/>
          <p:cNvSpPr>
            <a:spLocks noGrp="1"/>
          </p:cNvSpPr>
          <p:nvPr>
            <p:ph type="subTitle" idx="1"/>
          </p:nvPr>
        </p:nvSpPr>
        <p:spPr>
          <a:xfrm>
            <a:off x="304800" y="3143250"/>
            <a:ext cx="7543800" cy="571500"/>
          </a:xfrm>
        </p:spPr>
        <p:txBody>
          <a:bodyPr>
            <a:noAutofit/>
          </a:bodyPr>
          <a:lstStyle/>
          <a:p>
            <a:pPr algn="ctr"/>
            <a:r>
              <a:rPr lang="en-US" sz="4400" b="1" dirty="0"/>
              <a:t>Mark 9:1-10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5928D-4DB9-4DC8-92F9-4F327130BC7D}"/>
              </a:ext>
            </a:extLst>
          </p:cNvPr>
          <p:cNvSpPr>
            <a:spLocks noGrp="1"/>
          </p:cNvSpPr>
          <p:nvPr>
            <p:ph type="title"/>
          </p:nvPr>
        </p:nvSpPr>
        <p:spPr>
          <a:xfrm>
            <a:off x="457200" y="438150"/>
            <a:ext cx="8229600" cy="800100"/>
          </a:xfrm>
        </p:spPr>
        <p:txBody>
          <a:bodyPr/>
          <a:lstStyle/>
          <a:p>
            <a:r>
              <a:rPr lang="en-US" dirty="0"/>
              <a:t>Mark 9:1-10 (KJV)</a:t>
            </a:r>
          </a:p>
        </p:txBody>
      </p:sp>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457200" y="1238250"/>
            <a:ext cx="8229600" cy="3692652"/>
          </a:xfrm>
        </p:spPr>
        <p:txBody>
          <a:bodyPr>
            <a:normAutofit/>
          </a:bodyPr>
          <a:lstStyle/>
          <a:p>
            <a:pPr marL="0" indent="0">
              <a:spcBef>
                <a:spcPts val="0"/>
              </a:spcBef>
              <a:buFont typeface="+mj-lt"/>
              <a:buAutoNum type="arabicParenR"/>
            </a:pPr>
            <a:r>
              <a:rPr lang="en-US" sz="4000" dirty="0"/>
              <a:t>And he said unto them, Verily I say unto you, That there be some of them that stand here, which shall not taste of death, till they have seen the kingdom of God come with power.</a:t>
            </a:r>
          </a:p>
          <a:p>
            <a:pPr marL="852678" indent="-742950">
              <a:buFont typeface="+mj-lt"/>
              <a:buAutoNum type="arabicParenR"/>
            </a:pP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457200" y="514350"/>
            <a:ext cx="8229600" cy="4416552"/>
          </a:xfrm>
        </p:spPr>
        <p:txBody>
          <a:bodyPr>
            <a:normAutofit/>
          </a:bodyPr>
          <a:lstStyle/>
          <a:p>
            <a:pPr marL="0" indent="0">
              <a:spcBef>
                <a:spcPts val="0"/>
              </a:spcBef>
              <a:buFont typeface="+mj-lt"/>
              <a:buAutoNum type="arabicParenR" startAt="2"/>
            </a:pPr>
            <a:r>
              <a:rPr lang="en-US" sz="4000" dirty="0"/>
              <a:t>And after six days Jesus taketh with him Peter, and James, and John, and leadeth them up into an high mountain apart by themselves: and he was transfigured before them.</a:t>
            </a:r>
          </a:p>
          <a:p>
            <a:pPr marL="0" indent="0">
              <a:spcBef>
                <a:spcPts val="0"/>
              </a:spcBef>
              <a:buNone/>
            </a:pPr>
            <a:endParaRPr lang="en-US" sz="4000" dirty="0"/>
          </a:p>
        </p:txBody>
      </p:sp>
    </p:spTree>
    <p:extLst>
      <p:ext uri="{BB962C8B-B14F-4D97-AF65-F5344CB8AC3E}">
        <p14:creationId xmlns:p14="http://schemas.microsoft.com/office/powerpoint/2010/main" val="2509216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457200" y="514350"/>
            <a:ext cx="8229600" cy="4416552"/>
          </a:xfrm>
        </p:spPr>
        <p:txBody>
          <a:bodyPr>
            <a:normAutofit/>
          </a:bodyPr>
          <a:lstStyle/>
          <a:p>
            <a:pPr marL="0" indent="0">
              <a:spcBef>
                <a:spcPts val="0"/>
              </a:spcBef>
              <a:buFont typeface="+mj-lt"/>
              <a:buAutoNum type="arabicParenR" startAt="3"/>
            </a:pPr>
            <a:r>
              <a:rPr lang="en-US" sz="4000" dirty="0"/>
              <a:t>And his raiment became shining, exceeding white as snow; so as no fuller on earth can white them.</a:t>
            </a:r>
          </a:p>
          <a:p>
            <a:pPr marL="0" indent="0">
              <a:spcBef>
                <a:spcPts val="0"/>
              </a:spcBef>
              <a:buFont typeface="+mj-lt"/>
              <a:buAutoNum type="arabicParenR" startAt="3"/>
            </a:pPr>
            <a:r>
              <a:rPr lang="en-US" sz="4000" dirty="0"/>
              <a:t>And there appeared unto them Elias with Moses: and they were talking with Jesus.</a:t>
            </a:r>
          </a:p>
        </p:txBody>
      </p:sp>
    </p:spTree>
    <p:extLst>
      <p:ext uri="{BB962C8B-B14F-4D97-AF65-F5344CB8AC3E}">
        <p14:creationId xmlns:p14="http://schemas.microsoft.com/office/powerpoint/2010/main" val="3831309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457200" y="514350"/>
            <a:ext cx="8229600" cy="4416552"/>
          </a:xfrm>
        </p:spPr>
        <p:txBody>
          <a:bodyPr>
            <a:normAutofit/>
          </a:bodyPr>
          <a:lstStyle/>
          <a:p>
            <a:pPr marL="0" indent="0">
              <a:spcBef>
                <a:spcPts val="0"/>
              </a:spcBef>
              <a:buFont typeface="+mj-lt"/>
              <a:buAutoNum type="arabicParenR" startAt="5"/>
            </a:pPr>
            <a:r>
              <a:rPr lang="en-US" sz="4000" dirty="0"/>
              <a:t>And Peter answered and said to Jesus, Master, it is good for us to be here: and let us make three tabernacles; one for thee, and one for Moses, and one for Elias.</a:t>
            </a:r>
          </a:p>
          <a:p>
            <a:pPr marL="0" indent="0">
              <a:spcBef>
                <a:spcPts val="0"/>
              </a:spcBef>
              <a:buFont typeface="+mj-lt"/>
              <a:buAutoNum type="arabicParenR" startAt="5"/>
            </a:pPr>
            <a:r>
              <a:rPr lang="en-US" sz="4000" dirty="0"/>
              <a:t>For he </a:t>
            </a:r>
            <a:r>
              <a:rPr lang="en-US" sz="4000" dirty="0" err="1"/>
              <a:t>wist</a:t>
            </a:r>
            <a:r>
              <a:rPr lang="en-US" sz="4000" dirty="0"/>
              <a:t> not what to say; for they were sore afraid.</a:t>
            </a:r>
          </a:p>
        </p:txBody>
      </p:sp>
    </p:spTree>
    <p:extLst>
      <p:ext uri="{BB962C8B-B14F-4D97-AF65-F5344CB8AC3E}">
        <p14:creationId xmlns:p14="http://schemas.microsoft.com/office/powerpoint/2010/main" val="31300062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152400" y="285750"/>
            <a:ext cx="8839200" cy="4416552"/>
          </a:xfrm>
        </p:spPr>
        <p:txBody>
          <a:bodyPr>
            <a:normAutofit/>
          </a:bodyPr>
          <a:lstStyle/>
          <a:p>
            <a:pPr marL="0" indent="0">
              <a:spcBef>
                <a:spcPts val="0"/>
              </a:spcBef>
              <a:buFont typeface="+mj-lt"/>
              <a:buAutoNum type="arabicParenR" startAt="7"/>
            </a:pPr>
            <a:r>
              <a:rPr lang="en-US" sz="4000" dirty="0"/>
              <a:t>And there was a cloud that overshadowed them: and a voice came out of the cloud, saying, This is my beloved Son: hear him.</a:t>
            </a:r>
          </a:p>
          <a:p>
            <a:pPr marL="0" indent="0">
              <a:spcBef>
                <a:spcPts val="0"/>
              </a:spcBef>
              <a:buFont typeface="+mj-lt"/>
              <a:buAutoNum type="arabicParenR" startAt="7"/>
            </a:pPr>
            <a:r>
              <a:rPr lang="en-US" sz="4000" dirty="0"/>
              <a:t>And suddenly, when they had looked round about, they saw no man any more, save Jesus only with themselves.</a:t>
            </a:r>
          </a:p>
          <a:p>
            <a:pPr marL="0" indent="0">
              <a:spcBef>
                <a:spcPts val="0"/>
              </a:spcBef>
              <a:buFont typeface="+mj-lt"/>
              <a:buAutoNum type="arabicParenR" startAt="7"/>
            </a:pPr>
            <a:endParaRPr lang="en-US" sz="4000" dirty="0"/>
          </a:p>
        </p:txBody>
      </p:sp>
    </p:spTree>
    <p:extLst>
      <p:ext uri="{BB962C8B-B14F-4D97-AF65-F5344CB8AC3E}">
        <p14:creationId xmlns:p14="http://schemas.microsoft.com/office/powerpoint/2010/main" val="100289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457200" y="514350"/>
            <a:ext cx="8229600" cy="4416552"/>
          </a:xfrm>
        </p:spPr>
        <p:txBody>
          <a:bodyPr>
            <a:normAutofit/>
          </a:bodyPr>
          <a:lstStyle/>
          <a:p>
            <a:pPr marL="0" indent="0">
              <a:spcBef>
                <a:spcPts val="0"/>
              </a:spcBef>
              <a:buFont typeface="+mj-lt"/>
              <a:buAutoNum type="arabicParenR" startAt="9"/>
            </a:pPr>
            <a:r>
              <a:rPr lang="en-US" sz="4000" dirty="0"/>
              <a:t>And as they came down from the mountain, he charged them that they should tell no man what things they had seen, till the Son of man were risen from the dead.</a:t>
            </a:r>
          </a:p>
        </p:txBody>
      </p:sp>
    </p:spTree>
    <p:extLst>
      <p:ext uri="{BB962C8B-B14F-4D97-AF65-F5344CB8AC3E}">
        <p14:creationId xmlns:p14="http://schemas.microsoft.com/office/powerpoint/2010/main" val="3425139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6104212-DE10-4BB5-AE71-525652152046}"/>
              </a:ext>
            </a:extLst>
          </p:cNvPr>
          <p:cNvSpPr>
            <a:spLocks noGrp="1"/>
          </p:cNvSpPr>
          <p:nvPr>
            <p:ph idx="1"/>
          </p:nvPr>
        </p:nvSpPr>
        <p:spPr>
          <a:xfrm>
            <a:off x="457200" y="514350"/>
            <a:ext cx="8229600" cy="4416552"/>
          </a:xfrm>
        </p:spPr>
        <p:txBody>
          <a:bodyPr>
            <a:normAutofit/>
          </a:bodyPr>
          <a:lstStyle/>
          <a:p>
            <a:pPr marL="0" indent="0">
              <a:spcBef>
                <a:spcPts val="0"/>
              </a:spcBef>
              <a:buFont typeface="+mj-lt"/>
              <a:buAutoNum type="arabicParenR" startAt="10"/>
            </a:pPr>
            <a:r>
              <a:rPr lang="en-US" sz="4000" dirty="0"/>
              <a:t>And they kept that saying with themselves, questioning one with another what the rising from the dead should mean.</a:t>
            </a:r>
          </a:p>
        </p:txBody>
      </p:sp>
    </p:spTree>
    <p:extLst>
      <p:ext uri="{BB962C8B-B14F-4D97-AF65-F5344CB8AC3E}">
        <p14:creationId xmlns:p14="http://schemas.microsoft.com/office/powerpoint/2010/main" val="360921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85750"/>
            <a:ext cx="8610600" cy="914400"/>
          </a:xfrm>
        </p:spPr>
        <p:txBody>
          <a:bodyPr>
            <a:noAutofit/>
          </a:bodyPr>
          <a:lstStyle/>
          <a:p>
            <a:pPr algn="ctr"/>
            <a:r>
              <a:rPr lang="en-US" sz="3600" b="1" dirty="0"/>
              <a:t>What Jesus Taught Us About Death</a:t>
            </a:r>
            <a:endParaRPr lang="en-US" sz="3600" dirty="0"/>
          </a:p>
        </p:txBody>
      </p:sp>
      <p:sp>
        <p:nvSpPr>
          <p:cNvPr id="3" name="Content Placeholder 2"/>
          <p:cNvSpPr>
            <a:spLocks noGrp="1"/>
          </p:cNvSpPr>
          <p:nvPr>
            <p:ph idx="1"/>
          </p:nvPr>
        </p:nvSpPr>
        <p:spPr>
          <a:xfrm>
            <a:off x="228600" y="1047750"/>
            <a:ext cx="8763000" cy="3981450"/>
          </a:xfrm>
        </p:spPr>
        <p:txBody>
          <a:bodyPr>
            <a:noAutofit/>
          </a:bodyPr>
          <a:lstStyle/>
          <a:p>
            <a:pPr marL="0" lvl="0" indent="0">
              <a:spcBef>
                <a:spcPts val="0"/>
              </a:spcBef>
              <a:buFont typeface="Arial" panose="020B0604020202020204" pitchFamily="34" charset="0"/>
              <a:buChar char="•"/>
            </a:pPr>
            <a:r>
              <a:rPr lang="en-US" sz="4000" b="1" dirty="0"/>
              <a:t>Everyone Will Outlive the Grave</a:t>
            </a:r>
          </a:p>
          <a:p>
            <a:pPr marL="0" lvl="0" indent="0">
              <a:spcBef>
                <a:spcPts val="0"/>
              </a:spcBef>
              <a:buFont typeface="Arial" panose="020B0604020202020204" pitchFamily="34" charset="0"/>
              <a:buChar char="•"/>
            </a:pPr>
            <a:r>
              <a:rPr lang="en-US" sz="4000" b="1" dirty="0"/>
              <a:t>Death Is Not Bad for the Believer  </a:t>
            </a:r>
          </a:p>
          <a:p>
            <a:pPr marL="0" lvl="0" indent="0">
              <a:spcBef>
                <a:spcPts val="0"/>
              </a:spcBef>
              <a:buFont typeface="Arial" panose="020B0604020202020204" pitchFamily="34" charset="0"/>
              <a:buChar char="•"/>
            </a:pPr>
            <a:r>
              <a:rPr lang="en-US" sz="4000" b="1" dirty="0"/>
              <a:t>Heaven Is Close to Us           </a:t>
            </a:r>
          </a:p>
          <a:p>
            <a:pPr marL="0" lvl="0" indent="0">
              <a:spcBef>
                <a:spcPts val="0"/>
              </a:spcBef>
              <a:buFont typeface="Arial" panose="020B0604020202020204" pitchFamily="34" charset="0"/>
              <a:buChar char="•"/>
            </a:pPr>
            <a:r>
              <a:rPr lang="en-US" sz="4000" b="1" dirty="0"/>
              <a:t>Those Who Have Gone On Still Speak</a:t>
            </a:r>
            <a:endParaRPr lang="en-US" sz="4000" dirty="0"/>
          </a:p>
          <a:p>
            <a:pPr>
              <a:buNone/>
            </a:pPr>
            <a:endParaRPr lang="en-US" sz="2300" b="1" dirty="0"/>
          </a:p>
          <a:p>
            <a:pPr algn="just">
              <a:buNone/>
            </a:pPr>
            <a:r>
              <a:rPr lang="en-US" sz="3200" b="1" dirty="0"/>
              <a:t>	  </a:t>
            </a:r>
          </a:p>
          <a:p>
            <a:pPr>
              <a:buNone/>
            </a:pPr>
            <a:r>
              <a:rPr lang="en-US" sz="3200" dirty="0"/>
              <a:t> </a:t>
            </a:r>
            <a:endParaRPr lang="en-US" sz="3200" b="1" dirty="0"/>
          </a:p>
          <a:p>
            <a:pPr lvl="0" algn="just">
              <a:buNone/>
            </a:pPr>
            <a:endParaRPr lang="en-US" sz="3600" dirty="0"/>
          </a:p>
          <a:p>
            <a:pPr marL="609600" indent="-609600">
              <a:lnSpc>
                <a:spcPct val="80000"/>
              </a:lnSpc>
              <a:buNone/>
            </a:pP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656</TotalTime>
  <Words>318</Words>
  <Application>Microsoft Office PowerPoint</Application>
  <PresentationFormat>On-screen Show (16:9)</PresentationFormat>
  <Paragraphs>21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Georgia</vt:lpstr>
      <vt:lpstr>Trebuchet MS</vt:lpstr>
      <vt:lpstr>Wingdings 2</vt:lpstr>
      <vt:lpstr>Urban</vt:lpstr>
      <vt:lpstr>What Jesus Taught Us About Death</vt:lpstr>
      <vt:lpstr>Mark 9:1-10 (KJV)</vt:lpstr>
      <vt:lpstr>PowerPoint Presentation</vt:lpstr>
      <vt:lpstr>PowerPoint Presentation</vt:lpstr>
      <vt:lpstr>PowerPoint Presentation</vt:lpstr>
      <vt:lpstr>PowerPoint Presentation</vt:lpstr>
      <vt:lpstr>PowerPoint Presentation</vt:lpstr>
      <vt:lpstr>PowerPoint Presentation</vt:lpstr>
      <vt:lpstr>What Jesus Taught Us About Death</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Young, Joel</cp:lastModifiedBy>
  <cp:revision>80</cp:revision>
  <dcterms:created xsi:type="dcterms:W3CDTF">2010-10-31T05:03:18Z</dcterms:created>
  <dcterms:modified xsi:type="dcterms:W3CDTF">2019-05-26T14:49:50Z</dcterms:modified>
</cp:coreProperties>
</file>