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8" r:id="rId5"/>
    <p:sldId id="269" r:id="rId6"/>
    <p:sldId id="270" r:id="rId7"/>
    <p:sldId id="271" r:id="rId8"/>
    <p:sldId id="272" r:id="rId9"/>
    <p:sldId id="273" r:id="rId10"/>
    <p:sldId id="274" r:id="rId11"/>
    <p:sldId id="275" r:id="rId12"/>
    <p:sldId id="276" r:id="rId13"/>
    <p:sldId id="267"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106" d="100"/>
          <a:sy n="106" d="100"/>
        </p:scale>
        <p:origin x="-134" y="-7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3" y="2857501"/>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1" y="2922758"/>
            <a:ext cx="3733801" cy="14401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1" y="3086375"/>
            <a:ext cx="3733801"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3123302"/>
            <a:ext cx="1965960" cy="13716"/>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3149679"/>
            <a:ext cx="1965960"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2971800"/>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304573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2737246"/>
            <a:ext cx="9144000" cy="18312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 y="2756646"/>
            <a:ext cx="9144001" cy="10550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2732318"/>
            <a:ext cx="2729950" cy="186324"/>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2776275"/>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801416"/>
            <a:ext cx="8458200" cy="1102519"/>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2924953"/>
            <a:ext cx="4953000" cy="131445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3154680"/>
            <a:ext cx="960120" cy="342900"/>
          </a:xfrm>
        </p:spPr>
        <p:txBody>
          <a:bodyPr/>
          <a:lstStyle/>
          <a:p>
            <a:fld id="{58440643-2DDA-4F7F-95F1-5F5DF7EF5FA6}" type="datetimeFigureOut">
              <a:rPr lang="en-US" smtClean="0"/>
              <a:pPr/>
              <a:t>06/12/2016</a:t>
            </a:fld>
            <a:endParaRPr lang="en-US" dirty="0"/>
          </a:p>
        </p:txBody>
      </p:sp>
      <p:sp>
        <p:nvSpPr>
          <p:cNvPr id="17" name="Footer Placeholder 16"/>
          <p:cNvSpPr>
            <a:spLocks noGrp="1"/>
          </p:cNvSpPr>
          <p:nvPr>
            <p:ph type="ftr" sz="quarter" idx="11"/>
          </p:nvPr>
        </p:nvSpPr>
        <p:spPr>
          <a:xfrm>
            <a:off x="5410200" y="3153966"/>
            <a:ext cx="1295400" cy="342900"/>
          </a:xfrm>
        </p:spPr>
        <p:txBody>
          <a:bodyPr/>
          <a:lstStyle/>
          <a:p>
            <a:endParaRPr lang="en-US" dirty="0"/>
          </a:p>
        </p:txBody>
      </p:sp>
      <p:sp>
        <p:nvSpPr>
          <p:cNvPr id="29" name="Slide Number Placeholder 28"/>
          <p:cNvSpPr>
            <a:spLocks noGrp="1"/>
          </p:cNvSpPr>
          <p:nvPr>
            <p:ph type="sldNum" sz="quarter" idx="12"/>
          </p:nvPr>
        </p:nvSpPr>
        <p:spPr>
          <a:xfrm>
            <a:off x="8320088" y="852"/>
            <a:ext cx="747712" cy="274320"/>
          </a:xfrm>
        </p:spPr>
        <p:txBody>
          <a:bodyPr/>
          <a:lstStyle>
            <a:lvl1pPr algn="r">
              <a:defRPr sz="1800">
                <a:solidFill>
                  <a:schemeClr val="bg1"/>
                </a:solidFill>
              </a:defRPr>
            </a:lvl1pPr>
          </a:lstStyle>
          <a:p>
            <a:fld id="{2861B5AB-2858-4191-AA1B-EFD98D8C344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06/12/2016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857250"/>
            <a:ext cx="1905000" cy="41148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857250"/>
            <a:ext cx="6248400" cy="41148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06/12/2016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06/12/2016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485901"/>
            <a:ext cx="7772400" cy="1021556"/>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25316"/>
            <a:ext cx="7772400" cy="1132284"/>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8440643-2DDA-4F7F-95F1-5F5DF7EF5FA6}" type="datetimeFigureOut">
              <a:rPr lang="en-US" smtClean="0"/>
              <a:pPr/>
              <a:t>06/12/2016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06/12/2016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857250"/>
            <a:ext cx="8382000" cy="802386"/>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83728"/>
            <a:ext cx="4041648"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6" y="1683728"/>
            <a:ext cx="4041775"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031389"/>
            <a:ext cx="4041648"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5" y="2031389"/>
            <a:ext cx="4041775"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58440643-2DDA-4F7F-95F1-5F5DF7EF5FA6}" type="datetimeFigureOut">
              <a:rPr lang="en-US" smtClean="0"/>
              <a:pPr/>
              <a:t>06/12/2016</a:t>
            </a:fld>
            <a:endParaRPr lang="en-US" dirty="0"/>
          </a:p>
        </p:txBody>
      </p:sp>
      <p:sp>
        <p:nvSpPr>
          <p:cNvPr id="27" name="Slide Number Placeholder 26"/>
          <p:cNvSpPr>
            <a:spLocks noGrp="1"/>
          </p:cNvSpPr>
          <p:nvPr>
            <p:ph type="sldNum" sz="quarter" idx="11"/>
          </p:nvPr>
        </p:nvSpPr>
        <p:spPr/>
        <p:txBody>
          <a:bodyPr rtlCol="0"/>
          <a:lstStyle/>
          <a:p>
            <a:fld id="{2861B5AB-2858-4191-AA1B-EFD98D8C344F}"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50"/>
            <a:ext cx="8229600" cy="802386"/>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459486"/>
            <a:ext cx="957264" cy="342900"/>
          </a:xfrm>
        </p:spPr>
        <p:txBody>
          <a:bodyPr/>
          <a:lstStyle/>
          <a:p>
            <a:fld id="{58440643-2DDA-4F7F-95F1-5F5DF7EF5FA6}" type="datetimeFigureOut">
              <a:rPr lang="en-US" smtClean="0"/>
              <a:pPr/>
              <a:t>06/12/2016</a:t>
            </a:fld>
            <a:endParaRPr lang="en-US" dirty="0"/>
          </a:p>
        </p:txBody>
      </p:sp>
      <p:sp>
        <p:nvSpPr>
          <p:cNvPr id="4" name="Footer Placeholder 3"/>
          <p:cNvSpPr>
            <a:spLocks noGrp="1"/>
          </p:cNvSpPr>
          <p:nvPr>
            <p:ph type="ftr" sz="quarter" idx="11"/>
          </p:nvPr>
        </p:nvSpPr>
        <p:spPr>
          <a:xfrm>
            <a:off x="5257800" y="459486"/>
            <a:ext cx="1325880" cy="342900"/>
          </a:xfrm>
        </p:spPr>
        <p:txBody>
          <a:bodyPr/>
          <a:lstStyle/>
          <a:p>
            <a:endParaRPr lang="en-US" dirty="0"/>
          </a:p>
        </p:txBody>
      </p:sp>
      <p:sp>
        <p:nvSpPr>
          <p:cNvPr id="5" name="Slide Number Placeholder 4"/>
          <p:cNvSpPr>
            <a:spLocks noGrp="1"/>
          </p:cNvSpPr>
          <p:nvPr>
            <p:ph type="sldNum" sz="quarter" idx="12"/>
          </p:nvPr>
        </p:nvSpPr>
        <p:spPr>
          <a:xfrm>
            <a:off x="8174736" y="1704"/>
            <a:ext cx="762000" cy="274320"/>
          </a:xfrm>
        </p:spPr>
        <p:txBody>
          <a:bodyPr/>
          <a:lstStyle/>
          <a:p>
            <a:fld id="{2861B5AB-2858-4191-AA1B-EFD98D8C344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40643-2DDA-4F7F-95F1-5F5DF7EF5FA6}" type="datetimeFigureOut">
              <a:rPr lang="en-US" smtClean="0"/>
              <a:pPr/>
              <a:t>06/12/2016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826478"/>
            <a:ext cx="3383280" cy="658368"/>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1508045"/>
            <a:ext cx="3383280" cy="346329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582215"/>
            <a:ext cx="5102352" cy="438912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06/12/2016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831870"/>
            <a:ext cx="586803" cy="3511228"/>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857250"/>
            <a:ext cx="4572000" cy="3429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2455731"/>
            <a:ext cx="2590800" cy="1887367"/>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440643-2DDA-4F7F-95F1-5F5DF7EF5FA6}" type="datetimeFigureOut">
              <a:rPr lang="en-US" smtClean="0"/>
              <a:pPr/>
              <a:t>06/12/2016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275114"/>
            <a:ext cx="9144000" cy="6330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0"/>
            <a:ext cx="9144000" cy="232997"/>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1" y="231207"/>
            <a:ext cx="9144001" cy="6858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3" y="270185"/>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1" y="330085"/>
            <a:ext cx="3733801" cy="135026"/>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373128"/>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44170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1501"/>
            <a:ext cx="57626"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1501"/>
            <a:ext cx="27432"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1501"/>
            <a:ext cx="9144" cy="466344"/>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1501"/>
            <a:ext cx="27432" cy="466344"/>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285"/>
            <a:ext cx="54864" cy="438912"/>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285"/>
            <a:ext cx="9144" cy="438912"/>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857250"/>
            <a:ext cx="8229600" cy="8001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87068"/>
            <a:ext cx="8229600" cy="3243834"/>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459486"/>
            <a:ext cx="957264" cy="342900"/>
          </a:xfrm>
          <a:prstGeom prst="rect">
            <a:avLst/>
          </a:prstGeom>
        </p:spPr>
        <p:txBody>
          <a:bodyPr vert="horz"/>
          <a:lstStyle>
            <a:lvl1pPr algn="l" eaLnBrk="1" latinLnBrk="0" hangingPunct="1">
              <a:defRPr kumimoji="0" sz="800">
                <a:solidFill>
                  <a:schemeClr val="accent2"/>
                </a:solidFill>
              </a:defRPr>
            </a:lvl1pPr>
          </a:lstStyle>
          <a:p>
            <a:fld id="{58440643-2DDA-4F7F-95F1-5F5DF7EF5FA6}" type="datetimeFigureOut">
              <a:rPr lang="en-US" smtClean="0"/>
              <a:pPr/>
              <a:t>06/12/2016</a:t>
            </a:fld>
            <a:endParaRPr lang="en-US" dirty="0"/>
          </a:p>
        </p:txBody>
      </p:sp>
      <p:sp>
        <p:nvSpPr>
          <p:cNvPr id="3" name="Footer Placeholder 2"/>
          <p:cNvSpPr>
            <a:spLocks noGrp="1"/>
          </p:cNvSpPr>
          <p:nvPr>
            <p:ph type="ftr" sz="quarter" idx="3"/>
          </p:nvPr>
        </p:nvSpPr>
        <p:spPr>
          <a:xfrm>
            <a:off x="5257800" y="459486"/>
            <a:ext cx="1325880" cy="3429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1704"/>
            <a:ext cx="762000" cy="274320"/>
          </a:xfrm>
          <a:prstGeom prst="rect">
            <a:avLst/>
          </a:prstGeom>
        </p:spPr>
        <p:txBody>
          <a:bodyPr vert="horz" anchor="b"/>
          <a:lstStyle>
            <a:lvl1pPr algn="r" eaLnBrk="1" latinLnBrk="0" hangingPunct="1">
              <a:defRPr kumimoji="0" sz="1800">
                <a:solidFill>
                  <a:srgbClr val="FFFFFF"/>
                </a:solidFill>
              </a:defRPr>
            </a:lvl1pPr>
          </a:lstStyle>
          <a:p>
            <a:fld id="{2861B5AB-2858-4191-AA1B-EFD98D8C344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801416"/>
            <a:ext cx="8915400" cy="541735"/>
          </a:xfrm>
        </p:spPr>
        <p:txBody>
          <a:bodyPr>
            <a:noAutofit/>
          </a:bodyPr>
          <a:lstStyle/>
          <a:p>
            <a:r>
              <a:rPr lang="en-US" sz="3600" b="1" dirty="0" smtClean="0"/>
              <a:t>How </a:t>
            </a:r>
            <a:r>
              <a:rPr lang="en-US" sz="3600" b="1" smtClean="0"/>
              <a:t>To Encourage </a:t>
            </a:r>
            <a:r>
              <a:rPr lang="en-US" sz="3600" b="1" dirty="0" smtClean="0"/>
              <a:t>Yourself In The Lord</a:t>
            </a:r>
            <a:endParaRPr lang="en-US" sz="3600" dirty="0"/>
          </a:p>
        </p:txBody>
      </p:sp>
      <p:sp>
        <p:nvSpPr>
          <p:cNvPr id="3" name="Subtitle 2"/>
          <p:cNvSpPr>
            <a:spLocks noGrp="1"/>
          </p:cNvSpPr>
          <p:nvPr>
            <p:ph type="subTitle" idx="1"/>
          </p:nvPr>
        </p:nvSpPr>
        <p:spPr>
          <a:xfrm>
            <a:off x="457200" y="2924953"/>
            <a:ext cx="5181600" cy="789797"/>
          </a:xfrm>
        </p:spPr>
        <p:txBody>
          <a:bodyPr>
            <a:normAutofit/>
          </a:bodyPr>
          <a:lstStyle/>
          <a:p>
            <a:r>
              <a:rPr lang="en-US" sz="4000" b="1" dirty="0" smtClean="0"/>
              <a:t>1 Samuel 30:-1-19</a:t>
            </a:r>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1950"/>
            <a:ext cx="8229600" cy="4648200"/>
          </a:xfrm>
        </p:spPr>
        <p:txBody>
          <a:bodyPr>
            <a:normAutofit/>
          </a:bodyPr>
          <a:lstStyle/>
          <a:p>
            <a:pPr marL="852678" indent="-742950">
              <a:buFont typeface="+mj-lt"/>
              <a:buAutoNum type="arabicParenR" startAt="15"/>
            </a:pPr>
            <a:r>
              <a:rPr lang="en-US" sz="3600" dirty="0" smtClean="0"/>
              <a:t>And David said to him, Canst thou bring me down to this company? And he said, Swear unto me by God, that thou wilt neither kill me, nor deliver me into the hands of my master, and I will bring thee down to this company.</a:t>
            </a:r>
          </a:p>
          <a:p>
            <a:pPr>
              <a:buNone/>
            </a:pPr>
            <a:endParaRPr 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1950"/>
            <a:ext cx="8229600" cy="4648200"/>
          </a:xfrm>
        </p:spPr>
        <p:txBody>
          <a:bodyPr>
            <a:normAutofit fontScale="85000" lnSpcReduction="20000"/>
          </a:bodyPr>
          <a:lstStyle/>
          <a:p>
            <a:pPr marL="852678" indent="-742950">
              <a:buFont typeface="+mj-lt"/>
              <a:buAutoNum type="arabicParenR" startAt="16"/>
            </a:pPr>
            <a:r>
              <a:rPr lang="en-US" sz="3600" dirty="0" smtClean="0"/>
              <a:t>And when he had brought him down, behold, they were spread abroad upon all the earth, eating and drinking, and dancing, because of all the great spoil that they had taken out of the land of the Philistines, and out of the land of Judah.</a:t>
            </a:r>
          </a:p>
          <a:p>
            <a:pPr marL="852678" indent="-742950">
              <a:buFont typeface="+mj-lt"/>
              <a:buAutoNum type="arabicParenR" startAt="16"/>
            </a:pPr>
            <a:r>
              <a:rPr lang="en-US" sz="3600" dirty="0" smtClean="0"/>
              <a:t>And </a:t>
            </a:r>
            <a:r>
              <a:rPr lang="en-US" sz="3600" dirty="0" smtClean="0"/>
              <a:t>David smote them from the twilight even unto the evening of the next day: and there escaped not a man of them, save four hundred young men, which rode upon camels, and fled.</a:t>
            </a:r>
          </a:p>
          <a:p>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1950"/>
            <a:ext cx="8229600" cy="4648200"/>
          </a:xfrm>
        </p:spPr>
        <p:txBody>
          <a:bodyPr>
            <a:normAutofit/>
          </a:bodyPr>
          <a:lstStyle/>
          <a:p>
            <a:pPr marL="624078" indent="-514350">
              <a:buFont typeface="+mj-lt"/>
              <a:buAutoNum type="arabicParenR" startAt="18"/>
            </a:pPr>
            <a:r>
              <a:rPr lang="en-US" sz="3200" dirty="0" smtClean="0"/>
              <a:t>And David recovered all that the </a:t>
            </a:r>
            <a:r>
              <a:rPr lang="en-US" sz="3200" dirty="0" err="1" smtClean="0"/>
              <a:t>Amalekites</a:t>
            </a:r>
            <a:r>
              <a:rPr lang="en-US" sz="3200" dirty="0" smtClean="0"/>
              <a:t> had carried away: and David rescued his two wives.</a:t>
            </a:r>
          </a:p>
          <a:p>
            <a:pPr marL="624078" indent="-514350">
              <a:buFont typeface="+mj-lt"/>
              <a:buAutoNum type="arabicParenR" startAt="18"/>
            </a:pPr>
            <a:r>
              <a:rPr lang="en-US" sz="3200" dirty="0" smtClean="0"/>
              <a:t>And </a:t>
            </a:r>
            <a:r>
              <a:rPr lang="en-US" sz="3200" dirty="0" smtClean="0"/>
              <a:t>there was nothing lacking to them, neither small nor great, neither sons nor daughters, neither spoil, nor any thing that they had taken to them: David recovered all.</a:t>
            </a:r>
          </a:p>
          <a:p>
            <a:endParaRPr 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28700"/>
            <a:ext cx="8534400" cy="3714750"/>
          </a:xfrm>
        </p:spPr>
        <p:txBody>
          <a:bodyPr>
            <a:noAutofit/>
          </a:bodyPr>
          <a:lstStyle/>
          <a:p>
            <a:r>
              <a:rPr lang="en-US" sz="3000" b="1" dirty="0" smtClean="0"/>
              <a:t>He Exhibited Great Remorse </a:t>
            </a:r>
            <a:r>
              <a:rPr lang="en-US" b="1" dirty="0" smtClean="0"/>
              <a:t>vs. </a:t>
            </a:r>
            <a:r>
              <a:rPr lang="en-US" b="1" dirty="0" smtClean="0"/>
              <a:t>4-6a</a:t>
            </a:r>
            <a:endParaRPr lang="en-US" b="1" dirty="0" smtClean="0"/>
          </a:p>
          <a:p>
            <a:r>
              <a:rPr lang="en-US" sz="3000" b="1" dirty="0" smtClean="0"/>
              <a:t>He Redirected His Focus  </a:t>
            </a:r>
            <a:r>
              <a:rPr lang="en-US" b="1" dirty="0" smtClean="0"/>
              <a:t>vs. </a:t>
            </a:r>
            <a:r>
              <a:rPr lang="en-US" b="1" dirty="0" smtClean="0"/>
              <a:t>6b-8</a:t>
            </a:r>
            <a:endParaRPr lang="en-US" b="1" dirty="0" smtClean="0"/>
          </a:p>
          <a:p>
            <a:r>
              <a:rPr lang="en-US" sz="3000" b="1" dirty="0" smtClean="0"/>
              <a:t>He Obeyed God’s Direction </a:t>
            </a:r>
            <a:r>
              <a:rPr lang="en-US" b="1" dirty="0" smtClean="0"/>
              <a:t>vs. </a:t>
            </a:r>
            <a:r>
              <a:rPr lang="en-US" b="1" dirty="0" smtClean="0"/>
              <a:t>9-18</a:t>
            </a:r>
            <a:endParaRPr lang="en-US" b="1" dirty="0" smtClean="0"/>
          </a:p>
          <a:p>
            <a:r>
              <a:rPr lang="en-US" sz="3000" b="1" dirty="0" smtClean="0"/>
              <a:t>He Recovered His Losses </a:t>
            </a:r>
            <a:r>
              <a:rPr lang="en-US" b="1" dirty="0" smtClean="0"/>
              <a:t>vs. </a:t>
            </a:r>
            <a:r>
              <a:rPr lang="en-US" b="1" dirty="0" smtClean="0"/>
              <a:t>19</a:t>
            </a:r>
            <a:endParaRPr lang="en-US" b="1" dirty="0" smtClean="0"/>
          </a:p>
          <a:p>
            <a:r>
              <a:rPr lang="en-US" sz="3000" b="1" dirty="0" smtClean="0"/>
              <a:t>He Reflected on God’s Intervention </a:t>
            </a:r>
            <a:r>
              <a:rPr lang="en-US" b="1" dirty="0" smtClean="0"/>
              <a:t>Psalm 31 s</a:t>
            </a:r>
          </a:p>
          <a:p>
            <a:endParaRPr lang="en-US" b="1" dirty="0" smtClean="0"/>
          </a:p>
          <a:p>
            <a:endParaRPr lang="en-US" b="1" dirty="0" smtClean="0"/>
          </a:p>
          <a:p>
            <a:endParaRPr lang="en-US" b="1" dirty="0" smtClean="0"/>
          </a:p>
          <a:p>
            <a:endParaRPr lang="en-US" b="1" dirty="0" smtClean="0"/>
          </a:p>
          <a:p>
            <a:pPr>
              <a:buNone/>
            </a:pPr>
            <a:r>
              <a:rPr lang="en-US" sz="3600" b="1" dirty="0" smtClean="0"/>
              <a:t>	</a:t>
            </a:r>
            <a:endParaRPr lang="en-US" sz="3600" dirty="0" smtClean="0"/>
          </a:p>
          <a:p>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0"/>
            <a:ext cx="8229600" cy="457200"/>
          </a:xfrm>
        </p:spPr>
        <p:txBody>
          <a:bodyPr>
            <a:normAutofit fontScale="90000"/>
          </a:bodyPr>
          <a:lstStyle/>
          <a:p>
            <a:pPr marL="609600" indent="-609600">
              <a:lnSpc>
                <a:spcPct val="80000"/>
              </a:lnSpc>
            </a:pPr>
            <a:r>
              <a:rPr lang="en-US" b="1" dirty="0" smtClean="0"/>
              <a:t>David’s Circumstances</a:t>
            </a:r>
            <a:endParaRPr lang="en-US" b="1" dirty="0"/>
          </a:p>
        </p:txBody>
      </p:sp>
      <p:sp>
        <p:nvSpPr>
          <p:cNvPr id="3" name="Content Placeholder 2"/>
          <p:cNvSpPr>
            <a:spLocks noGrp="1"/>
          </p:cNvSpPr>
          <p:nvPr>
            <p:ph idx="1"/>
          </p:nvPr>
        </p:nvSpPr>
        <p:spPr>
          <a:xfrm>
            <a:off x="457200" y="1200150"/>
            <a:ext cx="8229600" cy="3657600"/>
          </a:xfrm>
        </p:spPr>
        <p:txBody>
          <a:bodyPr>
            <a:normAutofit fontScale="92500"/>
          </a:bodyPr>
          <a:lstStyle/>
          <a:p>
            <a:pPr marL="609600" indent="-609600">
              <a:lnSpc>
                <a:spcPct val="80000"/>
              </a:lnSpc>
            </a:pPr>
            <a:r>
              <a:rPr lang="en-US" sz="3500" b="1" dirty="0" smtClean="0"/>
              <a:t>David </a:t>
            </a:r>
            <a:r>
              <a:rPr lang="en-US" sz="3500" b="1" dirty="0" smtClean="0"/>
              <a:t>Anointed </a:t>
            </a:r>
            <a:r>
              <a:rPr lang="en-US" sz="3500" b="1" dirty="0" smtClean="0"/>
              <a:t>King</a:t>
            </a:r>
            <a:endParaRPr lang="en-US" sz="3500" b="1" dirty="0" smtClean="0"/>
          </a:p>
          <a:p>
            <a:pPr marL="609600" indent="-609600">
              <a:lnSpc>
                <a:spcPct val="80000"/>
              </a:lnSpc>
            </a:pPr>
            <a:r>
              <a:rPr lang="en-US" sz="3500" b="1" dirty="0" smtClean="0"/>
              <a:t>Pursued By </a:t>
            </a:r>
            <a:r>
              <a:rPr lang="en-US" sz="3500" b="1" dirty="0" smtClean="0"/>
              <a:t>Saul</a:t>
            </a:r>
            <a:endParaRPr lang="en-US" sz="3500" b="1" dirty="0" smtClean="0"/>
          </a:p>
          <a:p>
            <a:pPr marL="609600" indent="-609600">
              <a:lnSpc>
                <a:spcPct val="80000"/>
              </a:lnSpc>
            </a:pPr>
            <a:r>
              <a:rPr lang="en-US" sz="3500" b="1" dirty="0" smtClean="0"/>
              <a:t>Retreated In </a:t>
            </a:r>
            <a:r>
              <a:rPr lang="en-US" sz="3500" b="1" dirty="0" smtClean="0"/>
              <a:t>Gath</a:t>
            </a:r>
            <a:endParaRPr lang="en-US" sz="3500" b="1" dirty="0" smtClean="0"/>
          </a:p>
          <a:p>
            <a:pPr marL="609600" indent="-609600">
              <a:lnSpc>
                <a:spcPct val="80000"/>
              </a:lnSpc>
            </a:pPr>
            <a:r>
              <a:rPr lang="en-US" sz="3500" b="1" dirty="0" smtClean="0"/>
              <a:t>Made Treaty with </a:t>
            </a:r>
            <a:r>
              <a:rPr lang="en-US" sz="3500" b="1" dirty="0" smtClean="0"/>
              <a:t>Philistines</a:t>
            </a:r>
            <a:endParaRPr lang="en-US" sz="3500" b="1" dirty="0" smtClean="0"/>
          </a:p>
          <a:p>
            <a:pPr marL="609600" indent="-609600">
              <a:lnSpc>
                <a:spcPct val="80000"/>
              </a:lnSpc>
            </a:pPr>
            <a:r>
              <a:rPr lang="en-US" sz="3500" b="1" dirty="0" smtClean="0"/>
              <a:t>Went to War With </a:t>
            </a:r>
            <a:r>
              <a:rPr lang="en-US" sz="3500" b="1" dirty="0" smtClean="0"/>
              <a:t>Them</a:t>
            </a:r>
            <a:endParaRPr lang="en-US" sz="3500" b="1" dirty="0" smtClean="0"/>
          </a:p>
          <a:p>
            <a:pPr marL="609600" indent="-609600">
              <a:lnSpc>
                <a:spcPct val="80000"/>
              </a:lnSpc>
            </a:pPr>
            <a:r>
              <a:rPr lang="en-US" sz="3500" b="1" dirty="0" smtClean="0"/>
              <a:t>Left </a:t>
            </a:r>
            <a:r>
              <a:rPr lang="en-US" sz="3500" b="1" dirty="0" smtClean="0"/>
              <a:t>Their Families At </a:t>
            </a:r>
            <a:r>
              <a:rPr lang="en-US" sz="3500" b="1" dirty="0" smtClean="0"/>
              <a:t>Home</a:t>
            </a:r>
            <a:endParaRPr lang="en-US" sz="3500" b="1" dirty="0" smtClean="0"/>
          </a:p>
          <a:p>
            <a:pPr marL="609600" indent="-609600">
              <a:lnSpc>
                <a:spcPct val="80000"/>
              </a:lnSpc>
            </a:pPr>
            <a:r>
              <a:rPr lang="en-US" sz="3500" b="1" dirty="0" smtClean="0"/>
              <a:t>Their Wives And Children </a:t>
            </a:r>
            <a:r>
              <a:rPr lang="en-US" sz="3500" b="1" dirty="0" smtClean="0"/>
              <a:t>Taken</a:t>
            </a:r>
            <a:endParaRPr lang="en-US" sz="3500" b="1" dirty="0" smtClean="0"/>
          </a:p>
          <a:p>
            <a:pPr marL="609600" indent="-609600">
              <a:lnSpc>
                <a:spcPct val="80000"/>
              </a:lnSpc>
            </a:pPr>
            <a:r>
              <a:rPr lang="en-US" sz="3500" b="1" dirty="0" smtClean="0"/>
              <a:t>David’s Army Turn On Him </a:t>
            </a:r>
          </a:p>
          <a:p>
            <a:pPr marL="609600" indent="-609600">
              <a:lnSpc>
                <a:spcPct val="80000"/>
              </a:lnSpc>
            </a:pPr>
            <a:endParaRPr lang="en-US" sz="3600" b="1" dirty="0" smtClean="0"/>
          </a:p>
          <a:p>
            <a:pPr marL="609600" indent="-609600">
              <a:lnSpc>
                <a:spcPct val="80000"/>
              </a:lnSpc>
            </a:pPr>
            <a:endParaRPr lang="en-US" sz="3600" b="1" dirty="0" smtClean="0"/>
          </a:p>
          <a:p>
            <a:pPr marL="609600" indent="-609600">
              <a:lnSpc>
                <a:spcPct val="80000"/>
              </a:lnSpc>
            </a:pPr>
            <a:endParaRPr lang="en-US" sz="3600" b="1" dirty="0" smtClean="0"/>
          </a:p>
          <a:p>
            <a:pPr lvl="1">
              <a:buNone/>
            </a:pPr>
            <a:endParaRPr lang="en-US"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
            <a:ext cx="8229600" cy="571500"/>
          </a:xfrm>
        </p:spPr>
        <p:txBody>
          <a:bodyPr>
            <a:normAutofit fontScale="90000"/>
          </a:bodyPr>
          <a:lstStyle/>
          <a:p>
            <a:r>
              <a:rPr lang="en-US" b="1" dirty="0" smtClean="0"/>
              <a:t/>
            </a:r>
            <a:br>
              <a:rPr lang="en-US" b="1" dirty="0" smtClean="0"/>
            </a:br>
            <a:r>
              <a:rPr lang="en-US" b="1" dirty="0" smtClean="0"/>
              <a:t>1 Samuel 30:1-19</a:t>
            </a:r>
            <a:r>
              <a:rPr lang="en-US" dirty="0" smtClean="0"/>
              <a:t/>
            </a:r>
            <a:br>
              <a:rPr lang="en-US" dirty="0" smtClean="0"/>
            </a:br>
            <a:r>
              <a:rPr lang="en-US" dirty="0" smtClean="0"/>
              <a:t>  </a:t>
            </a:r>
            <a:endParaRPr lang="en-US" b="1" kern="10" dirty="0">
              <a:ln w="9525">
                <a:solidFill>
                  <a:srgbClr val="000000"/>
                </a:solidFill>
                <a:round/>
                <a:headEnd/>
                <a:tailEnd/>
              </a:ln>
              <a:solidFill>
                <a:srgbClr val="000000"/>
              </a:solidFill>
            </a:endParaRPr>
          </a:p>
        </p:txBody>
      </p:sp>
      <p:sp>
        <p:nvSpPr>
          <p:cNvPr id="3" name="Content Placeholder 2"/>
          <p:cNvSpPr>
            <a:spLocks noGrp="1"/>
          </p:cNvSpPr>
          <p:nvPr>
            <p:ph idx="1"/>
          </p:nvPr>
        </p:nvSpPr>
        <p:spPr>
          <a:xfrm>
            <a:off x="457200" y="914400"/>
            <a:ext cx="8229600" cy="4016502"/>
          </a:xfrm>
        </p:spPr>
        <p:txBody>
          <a:bodyPr>
            <a:normAutofit fontScale="92500" lnSpcReduction="20000"/>
          </a:bodyPr>
          <a:lstStyle/>
          <a:p>
            <a:pPr marL="852678" indent="-742950">
              <a:buFont typeface="+mj-lt"/>
              <a:buAutoNum type="arabicParenR"/>
            </a:pPr>
            <a:r>
              <a:rPr lang="en-US" sz="3600" dirty="0" smtClean="0"/>
              <a:t>And it came to pass, when David and his men were come to </a:t>
            </a:r>
            <a:r>
              <a:rPr lang="en-US" sz="3600" dirty="0" err="1" smtClean="0"/>
              <a:t>Ziklag</a:t>
            </a:r>
            <a:r>
              <a:rPr lang="en-US" sz="3600" dirty="0" smtClean="0"/>
              <a:t> on the third day, that the </a:t>
            </a:r>
            <a:r>
              <a:rPr lang="en-US" sz="3600" dirty="0" err="1" smtClean="0"/>
              <a:t>Amalekites</a:t>
            </a:r>
            <a:r>
              <a:rPr lang="en-US" sz="3600" dirty="0" smtClean="0"/>
              <a:t> had invaded the south, and </a:t>
            </a:r>
            <a:r>
              <a:rPr lang="en-US" sz="3600" dirty="0" err="1" smtClean="0"/>
              <a:t>Ziklag</a:t>
            </a:r>
            <a:r>
              <a:rPr lang="en-US" sz="3600" dirty="0" smtClean="0"/>
              <a:t>, and smitten </a:t>
            </a:r>
            <a:r>
              <a:rPr lang="en-US" sz="3600" dirty="0" err="1" smtClean="0"/>
              <a:t>Ziklag</a:t>
            </a:r>
            <a:r>
              <a:rPr lang="en-US" sz="3600" dirty="0" smtClean="0"/>
              <a:t>, and burned it with fire;</a:t>
            </a:r>
          </a:p>
          <a:p>
            <a:pPr marL="852678" indent="-742950">
              <a:buFont typeface="+mj-lt"/>
              <a:buAutoNum type="arabicParenR"/>
            </a:pPr>
            <a:r>
              <a:rPr lang="en-US" sz="3600" dirty="0" smtClean="0"/>
              <a:t>And </a:t>
            </a:r>
            <a:r>
              <a:rPr lang="en-US" sz="3600" dirty="0" smtClean="0"/>
              <a:t>had taken the women captives, that were therein: they slew not any, either great or small, but carried them away, and went on their way.</a:t>
            </a:r>
          </a:p>
          <a:p>
            <a:pPr>
              <a:buNone/>
            </a:pP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1950"/>
            <a:ext cx="8229600" cy="4648200"/>
          </a:xfrm>
        </p:spPr>
        <p:txBody>
          <a:bodyPr>
            <a:normAutofit lnSpcReduction="10000"/>
          </a:bodyPr>
          <a:lstStyle/>
          <a:p>
            <a:pPr marL="852678" indent="-742950">
              <a:buFont typeface="+mj-lt"/>
              <a:buAutoNum type="arabicParenR" startAt="3"/>
            </a:pPr>
            <a:r>
              <a:rPr lang="en-US" sz="3600" dirty="0" smtClean="0"/>
              <a:t>So David and his men came to the city, and, behold, it was burned with fire; and their wives, and their sons, and their daughters, were taken captives.</a:t>
            </a:r>
          </a:p>
          <a:p>
            <a:pPr marL="852678" indent="-742950">
              <a:buFont typeface="+mj-lt"/>
              <a:buAutoNum type="arabicParenR" startAt="3"/>
            </a:pPr>
            <a:r>
              <a:rPr lang="en-US" sz="3600" dirty="0" smtClean="0"/>
              <a:t>Then </a:t>
            </a:r>
            <a:r>
              <a:rPr lang="en-US" sz="3600" dirty="0" smtClean="0"/>
              <a:t>David and the people that were with him lifted up their voice and wept, until they had no more power to weep.</a:t>
            </a:r>
          </a:p>
          <a:p>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1950"/>
            <a:ext cx="8229600" cy="4781550"/>
          </a:xfrm>
        </p:spPr>
        <p:txBody>
          <a:bodyPr>
            <a:normAutofit fontScale="92500" lnSpcReduction="10000"/>
          </a:bodyPr>
          <a:lstStyle/>
          <a:p>
            <a:pPr marL="852678" indent="-742950">
              <a:buFont typeface="+mj-lt"/>
              <a:buAutoNum type="arabicParenR" startAt="5"/>
            </a:pPr>
            <a:r>
              <a:rPr lang="en-US" sz="3600" dirty="0" smtClean="0"/>
              <a:t>And David's two wives were taken captives, </a:t>
            </a:r>
            <a:r>
              <a:rPr lang="en-US" sz="3600" dirty="0" err="1" smtClean="0"/>
              <a:t>Ahinoam</a:t>
            </a:r>
            <a:r>
              <a:rPr lang="en-US" sz="3600" dirty="0" smtClean="0"/>
              <a:t> the </a:t>
            </a:r>
            <a:r>
              <a:rPr lang="en-US" sz="3600" dirty="0" err="1" smtClean="0"/>
              <a:t>Jezreelitess</a:t>
            </a:r>
            <a:r>
              <a:rPr lang="en-US" sz="3600" dirty="0" smtClean="0"/>
              <a:t>, and Abigail the wife of </a:t>
            </a:r>
            <a:r>
              <a:rPr lang="en-US" sz="3600" dirty="0" err="1" smtClean="0"/>
              <a:t>Nabal</a:t>
            </a:r>
            <a:r>
              <a:rPr lang="en-US" sz="3600" dirty="0" smtClean="0"/>
              <a:t> the Carmelite.</a:t>
            </a:r>
          </a:p>
          <a:p>
            <a:pPr marL="852678" indent="-742950">
              <a:buFont typeface="+mj-lt"/>
              <a:buAutoNum type="arabicParenR" startAt="5"/>
            </a:pPr>
            <a:r>
              <a:rPr lang="en-US" sz="3600" dirty="0" smtClean="0"/>
              <a:t>And </a:t>
            </a:r>
            <a:r>
              <a:rPr lang="en-US" sz="3600" dirty="0" smtClean="0"/>
              <a:t>David was greatly distressed; for the people </a:t>
            </a:r>
            <a:r>
              <a:rPr lang="en-US" sz="3600" dirty="0" err="1" smtClean="0"/>
              <a:t>spake</a:t>
            </a:r>
            <a:r>
              <a:rPr lang="en-US" sz="3600" dirty="0" smtClean="0"/>
              <a:t> of stoning him, because the soul of all the people was grieved, every man for his sons and for his daughters: but David encouraged himself in the </a:t>
            </a:r>
            <a:r>
              <a:rPr lang="en-US" sz="3600" cap="small" dirty="0" smtClean="0"/>
              <a:t>Lord</a:t>
            </a:r>
            <a:r>
              <a:rPr lang="en-US" sz="3600" dirty="0" smtClean="0"/>
              <a:t> his God.</a:t>
            </a:r>
          </a:p>
          <a:p>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1950"/>
            <a:ext cx="8229600" cy="4781550"/>
          </a:xfrm>
        </p:spPr>
        <p:txBody>
          <a:bodyPr>
            <a:normAutofit fontScale="92500" lnSpcReduction="10000"/>
          </a:bodyPr>
          <a:lstStyle/>
          <a:p>
            <a:pPr marL="852678" indent="-742950">
              <a:buFont typeface="+mj-lt"/>
              <a:buAutoNum type="arabicParenR" startAt="7"/>
            </a:pPr>
            <a:r>
              <a:rPr lang="en-US" sz="3600" dirty="0" smtClean="0"/>
              <a:t>And David said to </a:t>
            </a:r>
            <a:r>
              <a:rPr lang="en-US" sz="3600" dirty="0" err="1" smtClean="0"/>
              <a:t>Abiathar</a:t>
            </a:r>
            <a:r>
              <a:rPr lang="en-US" sz="3600" dirty="0" smtClean="0"/>
              <a:t> the priest, </a:t>
            </a:r>
            <a:r>
              <a:rPr lang="en-US" sz="3600" dirty="0" err="1" smtClean="0"/>
              <a:t>Ahimelech's</a:t>
            </a:r>
            <a:r>
              <a:rPr lang="en-US" sz="3600" dirty="0" smtClean="0"/>
              <a:t> son, I pray thee, bring me hither the ephod. And </a:t>
            </a:r>
            <a:r>
              <a:rPr lang="en-US" sz="3600" dirty="0" err="1" smtClean="0"/>
              <a:t>Abiathar</a:t>
            </a:r>
            <a:r>
              <a:rPr lang="en-US" sz="3600" dirty="0" smtClean="0"/>
              <a:t> brought thither the ephod to David.</a:t>
            </a:r>
          </a:p>
          <a:p>
            <a:pPr marL="852678" indent="-742950">
              <a:buFont typeface="+mj-lt"/>
              <a:buAutoNum type="arabicParenR" startAt="7"/>
            </a:pPr>
            <a:r>
              <a:rPr lang="en-US" sz="3600" dirty="0" smtClean="0"/>
              <a:t>And </a:t>
            </a:r>
            <a:r>
              <a:rPr lang="en-US" sz="3600" dirty="0" smtClean="0"/>
              <a:t>David enquired at the </a:t>
            </a:r>
            <a:r>
              <a:rPr lang="en-US" sz="3600" cap="small" dirty="0" smtClean="0"/>
              <a:t>Lord</a:t>
            </a:r>
            <a:r>
              <a:rPr lang="en-US" sz="3600" dirty="0" smtClean="0"/>
              <a:t>, saying, Shall I pursue after this troop? shall I overtake them? And he answered him, Pursue: for thou </a:t>
            </a:r>
            <a:r>
              <a:rPr lang="en-US" sz="3600" dirty="0" err="1" smtClean="0"/>
              <a:t>shalt</a:t>
            </a:r>
            <a:r>
              <a:rPr lang="en-US" sz="3600" dirty="0" smtClean="0"/>
              <a:t> surely overtake them, and without fail recover all.</a:t>
            </a:r>
          </a:p>
          <a:p>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1950"/>
            <a:ext cx="8229600" cy="4648200"/>
          </a:xfrm>
        </p:spPr>
        <p:txBody>
          <a:bodyPr>
            <a:normAutofit fontScale="92500"/>
          </a:bodyPr>
          <a:lstStyle/>
          <a:p>
            <a:pPr marL="852678" indent="-742950">
              <a:buFont typeface="+mj-lt"/>
              <a:buAutoNum type="arabicParenR" startAt="9"/>
            </a:pPr>
            <a:r>
              <a:rPr lang="en-US" sz="3600" dirty="0" smtClean="0"/>
              <a:t>So David went, he and the six hundred men that were with him, and came to the brook </a:t>
            </a:r>
            <a:r>
              <a:rPr lang="en-US" sz="3600" dirty="0" err="1" smtClean="0"/>
              <a:t>Besor</a:t>
            </a:r>
            <a:r>
              <a:rPr lang="en-US" sz="3600" dirty="0" smtClean="0"/>
              <a:t>, where those that were left behind stayed.</a:t>
            </a:r>
          </a:p>
          <a:p>
            <a:pPr marL="852678" indent="-742950">
              <a:buFont typeface="+mj-lt"/>
              <a:buAutoNum type="arabicParenR" startAt="9"/>
            </a:pPr>
            <a:r>
              <a:rPr lang="en-US" sz="3600" dirty="0" smtClean="0"/>
              <a:t>But </a:t>
            </a:r>
            <a:r>
              <a:rPr lang="en-US" sz="3600" dirty="0" smtClean="0"/>
              <a:t>David pursued, he and four hundred men: for two hundred abode behind, which were so faint that they could not go over the brook </a:t>
            </a:r>
            <a:r>
              <a:rPr lang="en-US" sz="3600" dirty="0" err="1" smtClean="0"/>
              <a:t>Besor</a:t>
            </a:r>
            <a:r>
              <a:rPr lang="en-US" sz="3600" dirty="0" smtClean="0"/>
              <a:t>.</a:t>
            </a:r>
          </a:p>
          <a:p>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1950"/>
            <a:ext cx="8229600" cy="4648200"/>
          </a:xfrm>
        </p:spPr>
        <p:txBody>
          <a:bodyPr>
            <a:normAutofit fontScale="92500" lnSpcReduction="20000"/>
          </a:bodyPr>
          <a:lstStyle/>
          <a:p>
            <a:pPr marL="852678" indent="-742950">
              <a:buFont typeface="+mj-lt"/>
              <a:buAutoNum type="arabicParenR" startAt="11"/>
            </a:pPr>
            <a:r>
              <a:rPr lang="en-US" sz="3600" dirty="0" smtClean="0"/>
              <a:t>And they found an Egyptian in the field, and brought him to David, and gave him bread, and he did eat; and they made him drink water;</a:t>
            </a:r>
          </a:p>
          <a:p>
            <a:pPr marL="852678" indent="-742950">
              <a:buFont typeface="+mj-lt"/>
              <a:buAutoNum type="arabicParenR" startAt="11"/>
            </a:pPr>
            <a:r>
              <a:rPr lang="en-US" sz="3600" dirty="0" smtClean="0"/>
              <a:t>And </a:t>
            </a:r>
            <a:r>
              <a:rPr lang="en-US" sz="3600" dirty="0" smtClean="0"/>
              <a:t>they gave him a piece of a cake of figs, and two clusters of raisins: and when he had eaten, his spirit came again to him: for he had eaten no bread, nor drunk any water, three days and three nights.</a:t>
            </a:r>
          </a:p>
          <a:p>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1950"/>
            <a:ext cx="8229600" cy="4648200"/>
          </a:xfrm>
        </p:spPr>
        <p:txBody>
          <a:bodyPr>
            <a:normAutofit fontScale="92500" lnSpcReduction="20000"/>
          </a:bodyPr>
          <a:lstStyle/>
          <a:p>
            <a:pPr marL="852678" indent="-742950">
              <a:buFont typeface="+mj-lt"/>
              <a:buAutoNum type="arabicParenR" startAt="13"/>
            </a:pPr>
            <a:r>
              <a:rPr lang="en-US" sz="3600" dirty="0" smtClean="0"/>
              <a:t>And David said unto him, To whom </a:t>
            </a:r>
            <a:r>
              <a:rPr lang="en-US" sz="3600" dirty="0" err="1" smtClean="0"/>
              <a:t>belongest</a:t>
            </a:r>
            <a:r>
              <a:rPr lang="en-US" sz="3600" dirty="0" smtClean="0"/>
              <a:t> thou? and whence art thou? And he said, I am a young man of Egypt, servant to an </a:t>
            </a:r>
            <a:r>
              <a:rPr lang="en-US" sz="3600" dirty="0" err="1" smtClean="0"/>
              <a:t>Amalekite</a:t>
            </a:r>
            <a:r>
              <a:rPr lang="en-US" sz="3600" dirty="0" smtClean="0"/>
              <a:t>; and my master left me, because three days </a:t>
            </a:r>
            <a:r>
              <a:rPr lang="en-US" sz="3600" dirty="0" err="1" smtClean="0"/>
              <a:t>agone</a:t>
            </a:r>
            <a:r>
              <a:rPr lang="en-US" sz="3600" dirty="0" smtClean="0"/>
              <a:t> I fell sick.</a:t>
            </a:r>
          </a:p>
          <a:p>
            <a:pPr marL="852678" indent="-742950">
              <a:buFont typeface="+mj-lt"/>
              <a:buAutoNum type="arabicParenR" startAt="13"/>
            </a:pPr>
            <a:r>
              <a:rPr lang="en-US" sz="3600" dirty="0" smtClean="0"/>
              <a:t>We </a:t>
            </a:r>
            <a:r>
              <a:rPr lang="en-US" sz="3600" dirty="0" smtClean="0"/>
              <a:t>made an invasion upon the south of the </a:t>
            </a:r>
            <a:r>
              <a:rPr lang="en-US" sz="3600" dirty="0" err="1" smtClean="0"/>
              <a:t>Cherethites</a:t>
            </a:r>
            <a:r>
              <a:rPr lang="en-US" sz="3600" dirty="0" smtClean="0"/>
              <a:t>, and upon the coast which </a:t>
            </a:r>
            <a:r>
              <a:rPr lang="en-US" sz="3600" dirty="0" err="1" smtClean="0"/>
              <a:t>belongeth</a:t>
            </a:r>
            <a:r>
              <a:rPr lang="en-US" sz="3600" dirty="0" smtClean="0"/>
              <a:t> to Judah, and upon the south of Caleb; and we burned </a:t>
            </a:r>
            <a:r>
              <a:rPr lang="en-US" sz="3600" dirty="0" err="1" smtClean="0"/>
              <a:t>Ziklag</a:t>
            </a:r>
            <a:r>
              <a:rPr lang="en-US" sz="3600" dirty="0" smtClean="0"/>
              <a:t> with fire.</a:t>
            </a:r>
          </a:p>
          <a:p>
            <a:endParaRPr lang="en-US"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180</TotalTime>
  <Words>771</Words>
  <Application>Microsoft Office PowerPoint</Application>
  <PresentationFormat>On-screen Show (16:9)</PresentationFormat>
  <Paragraphs>43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Urban</vt:lpstr>
      <vt:lpstr>How To Encourage Yourself In The Lord</vt:lpstr>
      <vt:lpstr>David’s Circumstances</vt:lpstr>
      <vt:lpstr> 1 Samuel 30:1-19   </vt:lpstr>
      <vt:lpstr>Slide 4</vt:lpstr>
      <vt:lpstr>Slide 5</vt:lpstr>
      <vt:lpstr>Slide 6</vt:lpstr>
      <vt:lpstr>Slide 7</vt:lpstr>
      <vt:lpstr>Slide 8</vt:lpstr>
      <vt:lpstr>Slide 9</vt:lpstr>
      <vt:lpstr>Slide 10</vt:lpstr>
      <vt:lpstr>Slide 11</vt:lpstr>
      <vt:lpstr>Slide 12</vt:lpstr>
      <vt:lpstr>Slide 13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Dangerous Worship</dc:title>
  <dc:creator>The Youngs</dc:creator>
  <cp:lastModifiedBy>xeon</cp:lastModifiedBy>
  <cp:revision>27</cp:revision>
  <dcterms:created xsi:type="dcterms:W3CDTF">2010-10-31T05:03:18Z</dcterms:created>
  <dcterms:modified xsi:type="dcterms:W3CDTF">2016-06-12T15:18:13Z</dcterms:modified>
</cp:coreProperties>
</file>