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4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89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0472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89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5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48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1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5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6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9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0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7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1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9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7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156A4EB-EE52-41E5-90C8-D3378347C4BD}" type="datetimeFigureOut">
              <a:rPr lang="en-US" smtClean="0"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029C-1DC5-439B-AE34-AC9EB3C40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724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03F87-2540-4448-80FA-36AC7645F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415829"/>
            <a:ext cx="8825658" cy="3329581"/>
          </a:xfrm>
        </p:spPr>
        <p:txBody>
          <a:bodyPr/>
          <a:lstStyle/>
          <a:p>
            <a:r>
              <a:rPr lang="en-US" dirty="0"/>
              <a:t>When God Doesn’t Seem to Make Sense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593ACE-30E8-463E-9372-D73461FAAD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Proverbs 3:5-6</a:t>
            </a:r>
          </a:p>
        </p:txBody>
      </p:sp>
    </p:spTree>
    <p:extLst>
      <p:ext uri="{BB962C8B-B14F-4D97-AF65-F5344CB8AC3E}">
        <p14:creationId xmlns:p14="http://schemas.microsoft.com/office/powerpoint/2010/main" val="294695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2EDA2-F036-49B7-9115-CC0A204EE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Examples from Scripture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0A2F0-47D3-410B-BCE9-5C3D0DE2A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052918"/>
            <a:ext cx="10943490" cy="4195481"/>
          </a:xfrm>
        </p:spPr>
        <p:txBody>
          <a:bodyPr>
            <a:normAutofit/>
          </a:bodyPr>
          <a:lstStyle/>
          <a:p>
            <a:r>
              <a:rPr lang="en-US" sz="4400" dirty="0"/>
              <a:t>Crossing the Red Sea (Exodus 14)</a:t>
            </a:r>
          </a:p>
          <a:p>
            <a:r>
              <a:rPr lang="en-US" sz="4400" dirty="0"/>
              <a:t>The Walls of Jericho (Joshua 6)</a:t>
            </a:r>
          </a:p>
          <a:p>
            <a:r>
              <a:rPr lang="en-US" sz="4400" dirty="0"/>
              <a:t>Water from a Rock (Exodus 17)</a:t>
            </a:r>
          </a:p>
          <a:p>
            <a:r>
              <a:rPr lang="en-US" sz="4400" dirty="0"/>
              <a:t>Water from a Rock (Numbers 20)</a:t>
            </a:r>
          </a:p>
        </p:txBody>
      </p:sp>
    </p:spTree>
    <p:extLst>
      <p:ext uri="{BB962C8B-B14F-4D97-AF65-F5344CB8AC3E}">
        <p14:creationId xmlns:p14="http://schemas.microsoft.com/office/powerpoint/2010/main" val="223974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1162D-046F-4B71-B0FD-06751BE05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Proverbs 3:5-6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95B07-689F-45DC-AD9E-8AB583DF1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052918"/>
            <a:ext cx="10924829" cy="4195481"/>
          </a:xfrm>
        </p:spPr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5"/>
            </a:pPr>
            <a:r>
              <a:rPr lang="en-US" sz="4400" dirty="0"/>
              <a:t>Trust in the Lord with all thine heart; and lean not unto thine own understanding.</a:t>
            </a:r>
          </a:p>
          <a:p>
            <a:pPr marL="742950" indent="-742950">
              <a:buSzPct val="100000"/>
              <a:buFont typeface="+mj-lt"/>
              <a:buAutoNum type="arabicParenR" startAt="5"/>
            </a:pPr>
            <a:r>
              <a:rPr lang="en-US" sz="4400" dirty="0"/>
              <a:t>In all thy ways acknowledge him, and he shall direct thy paths.</a:t>
            </a:r>
          </a:p>
        </p:txBody>
      </p:sp>
    </p:spTree>
    <p:extLst>
      <p:ext uri="{BB962C8B-B14F-4D97-AF65-F5344CB8AC3E}">
        <p14:creationId xmlns:p14="http://schemas.microsoft.com/office/powerpoint/2010/main" val="146191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2EDA2-F036-49B7-9115-CC0A204EE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Advice for Confusing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0A2F0-47D3-410B-BCE9-5C3D0DE2A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052918"/>
            <a:ext cx="10943490" cy="4195481"/>
          </a:xfrm>
        </p:spPr>
        <p:txBody>
          <a:bodyPr>
            <a:normAutofit/>
          </a:bodyPr>
          <a:lstStyle/>
          <a:p>
            <a:r>
              <a:rPr lang="en-US" sz="4400" dirty="0"/>
              <a:t>Pray, pray again, and then pray again</a:t>
            </a:r>
          </a:p>
          <a:p>
            <a:r>
              <a:rPr lang="en-US" sz="4400" dirty="0"/>
              <a:t>Read God’s Word</a:t>
            </a:r>
          </a:p>
          <a:p>
            <a:r>
              <a:rPr lang="en-US" sz="4400" dirty="0"/>
              <a:t>Seek Godly Counsel</a:t>
            </a:r>
          </a:p>
          <a:p>
            <a:r>
              <a:rPr lang="en-US" sz="4400" dirty="0"/>
              <a:t>Don’t Be Surprised when He Works</a:t>
            </a:r>
          </a:p>
        </p:txBody>
      </p:sp>
    </p:spTree>
    <p:extLst>
      <p:ext uri="{BB962C8B-B14F-4D97-AF65-F5344CB8AC3E}">
        <p14:creationId xmlns:p14="http://schemas.microsoft.com/office/powerpoint/2010/main" val="38755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105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When God Doesn’t Seem to Make Sense</vt:lpstr>
      <vt:lpstr>Examples from Scripture</vt:lpstr>
      <vt:lpstr>Proverbs 3:5-6 (KJV)</vt:lpstr>
      <vt:lpstr>Advice for Confusing Times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God Doesn’t Seem to Make Sense</dc:title>
  <dc:creator>Summers Baptist Church</dc:creator>
  <cp:lastModifiedBy>Summers Baptist Church</cp:lastModifiedBy>
  <cp:revision>2</cp:revision>
  <dcterms:created xsi:type="dcterms:W3CDTF">2020-01-26T00:59:33Z</dcterms:created>
  <dcterms:modified xsi:type="dcterms:W3CDTF">2020-01-26T01:11:43Z</dcterms:modified>
</cp:coreProperties>
</file>