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56" r:id="rId2"/>
    <p:sldId id="263" r:id="rId3"/>
    <p:sldId id="276" r:id="rId4"/>
    <p:sldId id="257" r:id="rId5"/>
    <p:sldId id="280" r:id="rId6"/>
    <p:sldId id="277" r:id="rId7"/>
    <p:sldId id="279" r:id="rId8"/>
    <p:sldId id="268" r:id="rId9"/>
    <p:sldId id="267" r:id="rId10"/>
  </p:sldIdLst>
  <p:sldSz cx="12192000" cy="6858000"/>
  <p:notesSz cx="7077075" cy="9363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y Poillon" initials="RP" lastIdx="3" clrIdx="0">
    <p:extLst>
      <p:ext uri="{19B8F6BF-5375-455C-9EA6-DF929625EA0E}">
        <p15:presenceInfo xmlns:p15="http://schemas.microsoft.com/office/powerpoint/2012/main" userId="3b1b4a8c4f4467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1" autoAdjust="0"/>
    <p:restoredTop sz="94660"/>
  </p:normalViewPr>
  <p:slideViewPr>
    <p:cSldViewPr snapToGrid="0">
      <p:cViewPr varScale="1">
        <p:scale>
          <a:sx n="85" d="100"/>
          <a:sy n="85" d="100"/>
        </p:scale>
        <p:origin x="762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76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7E7F19-C0A2-4860-BA80-4014C8348EBF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E712D3D-FF8D-4B0E-A030-229C3BCA4EA6}">
      <dgm:prSet/>
      <dgm:spPr/>
      <dgm:t>
        <a:bodyPr/>
        <a:lstStyle/>
        <a:p>
          <a:pPr>
            <a:defRPr cap="all"/>
          </a:pPr>
          <a:r>
            <a:rPr lang="en-US" dirty="0"/>
            <a:t>The Stages of Relapse</a:t>
          </a:r>
        </a:p>
      </dgm:t>
    </dgm:pt>
    <dgm:pt modelId="{4D5B627B-3F7B-4D46-BA05-E8BD8F5E7D5F}" type="parTrans" cxnId="{D3E2734C-AE87-47EE-831F-BDD14B385A91}">
      <dgm:prSet/>
      <dgm:spPr/>
      <dgm:t>
        <a:bodyPr/>
        <a:lstStyle/>
        <a:p>
          <a:endParaRPr lang="en-US"/>
        </a:p>
      </dgm:t>
    </dgm:pt>
    <dgm:pt modelId="{B284FD46-C5B8-4F12-B82A-7D34A6344E3E}" type="sibTrans" cxnId="{D3E2734C-AE87-47EE-831F-BDD14B385A91}">
      <dgm:prSet/>
      <dgm:spPr/>
      <dgm:t>
        <a:bodyPr/>
        <a:lstStyle/>
        <a:p>
          <a:endParaRPr lang="en-US"/>
        </a:p>
      </dgm:t>
    </dgm:pt>
    <dgm:pt modelId="{4B63FF21-15FD-4B54-91E2-63210E1956AF}">
      <dgm:prSet/>
      <dgm:spPr/>
      <dgm:t>
        <a:bodyPr/>
        <a:lstStyle/>
        <a:p>
          <a:pPr>
            <a:defRPr cap="all"/>
          </a:pPr>
          <a:r>
            <a:rPr lang="en-US" dirty="0"/>
            <a:t>The Causes of Relapse</a:t>
          </a:r>
        </a:p>
      </dgm:t>
    </dgm:pt>
    <dgm:pt modelId="{3FA91FD3-C4B5-4A50-8B0A-6B8CD26DB3C8}" type="parTrans" cxnId="{1188E853-F875-4A96-88B5-541CDDC88777}">
      <dgm:prSet/>
      <dgm:spPr/>
      <dgm:t>
        <a:bodyPr/>
        <a:lstStyle/>
        <a:p>
          <a:endParaRPr lang="en-US"/>
        </a:p>
      </dgm:t>
    </dgm:pt>
    <dgm:pt modelId="{1C24B66C-2127-42A0-80A1-D1A89ECE53BC}" type="sibTrans" cxnId="{1188E853-F875-4A96-88B5-541CDDC88777}">
      <dgm:prSet/>
      <dgm:spPr/>
      <dgm:t>
        <a:bodyPr/>
        <a:lstStyle/>
        <a:p>
          <a:endParaRPr lang="en-US"/>
        </a:p>
      </dgm:t>
    </dgm:pt>
    <dgm:pt modelId="{D9B5310E-0038-41F1-997B-BCA84CEBDE48}">
      <dgm:prSet/>
      <dgm:spPr/>
      <dgm:t>
        <a:bodyPr/>
        <a:lstStyle/>
        <a:p>
          <a:pPr>
            <a:defRPr cap="all"/>
          </a:pPr>
          <a:r>
            <a:rPr lang="en-US" dirty="0"/>
            <a:t>How a family Responds to a Relapse</a:t>
          </a:r>
        </a:p>
      </dgm:t>
    </dgm:pt>
    <dgm:pt modelId="{748C6B72-A94A-4FF6-8F76-AA6BE270C066}" type="parTrans" cxnId="{26D9FE81-0695-4CD3-AEE9-1FB4CD1ADC1E}">
      <dgm:prSet/>
      <dgm:spPr/>
      <dgm:t>
        <a:bodyPr/>
        <a:lstStyle/>
        <a:p>
          <a:endParaRPr lang="en-US"/>
        </a:p>
      </dgm:t>
    </dgm:pt>
    <dgm:pt modelId="{F13F92DF-A257-416B-86C0-498D765417A6}" type="sibTrans" cxnId="{26D9FE81-0695-4CD3-AEE9-1FB4CD1ADC1E}">
      <dgm:prSet/>
      <dgm:spPr/>
      <dgm:t>
        <a:bodyPr/>
        <a:lstStyle/>
        <a:p>
          <a:endParaRPr lang="en-US"/>
        </a:p>
      </dgm:t>
    </dgm:pt>
    <dgm:pt modelId="{1A33F520-2484-4599-818E-8721BF7DBDD9}">
      <dgm:prSet/>
      <dgm:spPr/>
      <dgm:t>
        <a:bodyPr/>
        <a:lstStyle/>
        <a:p>
          <a:pPr>
            <a:defRPr cap="all"/>
          </a:pPr>
          <a:r>
            <a:rPr lang="en-US" dirty="0"/>
            <a:t>Practical Exercise</a:t>
          </a:r>
        </a:p>
      </dgm:t>
    </dgm:pt>
    <dgm:pt modelId="{D4331C95-0971-46EA-867C-172F3735F369}" type="parTrans" cxnId="{5DA774B9-07F1-407B-9FEF-5155E8FF9482}">
      <dgm:prSet/>
      <dgm:spPr/>
      <dgm:t>
        <a:bodyPr/>
        <a:lstStyle/>
        <a:p>
          <a:endParaRPr lang="en-US"/>
        </a:p>
      </dgm:t>
    </dgm:pt>
    <dgm:pt modelId="{9BD3DA02-227D-44FD-B971-05666E3F0A38}" type="sibTrans" cxnId="{5DA774B9-07F1-407B-9FEF-5155E8FF9482}">
      <dgm:prSet/>
      <dgm:spPr/>
      <dgm:t>
        <a:bodyPr/>
        <a:lstStyle/>
        <a:p>
          <a:endParaRPr lang="en-US"/>
        </a:p>
      </dgm:t>
    </dgm:pt>
    <dgm:pt modelId="{572D2F9F-F0EF-4830-AF3F-B00BC76E2E56}">
      <dgm:prSet/>
      <dgm:spPr/>
      <dgm:t>
        <a:bodyPr/>
        <a:lstStyle/>
        <a:p>
          <a:pPr>
            <a:defRPr cap="all"/>
          </a:pPr>
          <a:r>
            <a:rPr lang="en-US" dirty="0"/>
            <a:t>Supportive Family environment </a:t>
          </a:r>
        </a:p>
      </dgm:t>
    </dgm:pt>
    <dgm:pt modelId="{44E27B71-D9C4-40F0-9749-7E935D0163D7}" type="parTrans" cxnId="{E675F466-5542-4F0A-BEC6-053AD11BE935}">
      <dgm:prSet/>
      <dgm:spPr/>
      <dgm:t>
        <a:bodyPr/>
        <a:lstStyle/>
        <a:p>
          <a:endParaRPr lang="en-US"/>
        </a:p>
      </dgm:t>
    </dgm:pt>
    <dgm:pt modelId="{094385A0-1A30-4B64-BBFD-E12D9AC3A6B7}" type="sibTrans" cxnId="{E675F466-5542-4F0A-BEC6-053AD11BE935}">
      <dgm:prSet/>
      <dgm:spPr/>
      <dgm:t>
        <a:bodyPr/>
        <a:lstStyle/>
        <a:p>
          <a:endParaRPr lang="en-US"/>
        </a:p>
      </dgm:t>
    </dgm:pt>
    <dgm:pt modelId="{EA4CC10C-4478-4FB5-98C8-606C93DB28B1}" type="pres">
      <dgm:prSet presAssocID="{C47E7F19-C0A2-4860-BA80-4014C8348EBF}" presName="vert0" presStyleCnt="0">
        <dgm:presLayoutVars>
          <dgm:dir/>
          <dgm:animOne val="branch"/>
          <dgm:animLvl val="lvl"/>
        </dgm:presLayoutVars>
      </dgm:prSet>
      <dgm:spPr/>
    </dgm:pt>
    <dgm:pt modelId="{14A4916B-E5BB-4353-BC22-422763352D59}" type="pres">
      <dgm:prSet presAssocID="{6E712D3D-FF8D-4B0E-A030-229C3BCA4EA6}" presName="thickLine" presStyleLbl="alignNode1" presStyleIdx="0" presStyleCnt="5"/>
      <dgm:spPr/>
    </dgm:pt>
    <dgm:pt modelId="{37C2F062-3B87-4D9A-8E78-80498FC1CD83}" type="pres">
      <dgm:prSet presAssocID="{6E712D3D-FF8D-4B0E-A030-229C3BCA4EA6}" presName="horz1" presStyleCnt="0"/>
      <dgm:spPr/>
    </dgm:pt>
    <dgm:pt modelId="{75A4EC95-028C-4C0C-B4BE-EA40B4AF0C5E}" type="pres">
      <dgm:prSet presAssocID="{6E712D3D-FF8D-4B0E-A030-229C3BCA4EA6}" presName="tx1" presStyleLbl="revTx" presStyleIdx="0" presStyleCnt="5"/>
      <dgm:spPr/>
    </dgm:pt>
    <dgm:pt modelId="{C2C064EC-B26C-4CF9-9678-766D0FFEA759}" type="pres">
      <dgm:prSet presAssocID="{6E712D3D-FF8D-4B0E-A030-229C3BCA4EA6}" presName="vert1" presStyleCnt="0"/>
      <dgm:spPr/>
    </dgm:pt>
    <dgm:pt modelId="{C6508832-B3DF-4E6F-B202-6B863EA3AEF3}" type="pres">
      <dgm:prSet presAssocID="{4B63FF21-15FD-4B54-91E2-63210E1956AF}" presName="thickLine" presStyleLbl="alignNode1" presStyleIdx="1" presStyleCnt="5"/>
      <dgm:spPr/>
    </dgm:pt>
    <dgm:pt modelId="{706BD56E-8E04-468B-8E81-E8AFF8978DDB}" type="pres">
      <dgm:prSet presAssocID="{4B63FF21-15FD-4B54-91E2-63210E1956AF}" presName="horz1" presStyleCnt="0"/>
      <dgm:spPr/>
    </dgm:pt>
    <dgm:pt modelId="{645A71B8-7E40-4FFF-8151-989511E4CE51}" type="pres">
      <dgm:prSet presAssocID="{4B63FF21-15FD-4B54-91E2-63210E1956AF}" presName="tx1" presStyleLbl="revTx" presStyleIdx="1" presStyleCnt="5"/>
      <dgm:spPr/>
    </dgm:pt>
    <dgm:pt modelId="{F5B87D97-BF1F-49D1-9B10-EA572E2CDEAF}" type="pres">
      <dgm:prSet presAssocID="{4B63FF21-15FD-4B54-91E2-63210E1956AF}" presName="vert1" presStyleCnt="0"/>
      <dgm:spPr/>
    </dgm:pt>
    <dgm:pt modelId="{9B781E21-B90F-4FA8-9E94-4806C3BB22F4}" type="pres">
      <dgm:prSet presAssocID="{D9B5310E-0038-41F1-997B-BCA84CEBDE48}" presName="thickLine" presStyleLbl="alignNode1" presStyleIdx="2" presStyleCnt="5"/>
      <dgm:spPr/>
    </dgm:pt>
    <dgm:pt modelId="{5C596BE6-FC1E-4F07-AEFB-AD83488E5A20}" type="pres">
      <dgm:prSet presAssocID="{D9B5310E-0038-41F1-997B-BCA84CEBDE48}" presName="horz1" presStyleCnt="0"/>
      <dgm:spPr/>
    </dgm:pt>
    <dgm:pt modelId="{357A0CBA-78EB-46A8-AFC0-0BBBEF7EB33B}" type="pres">
      <dgm:prSet presAssocID="{D9B5310E-0038-41F1-997B-BCA84CEBDE48}" presName="tx1" presStyleLbl="revTx" presStyleIdx="2" presStyleCnt="5"/>
      <dgm:spPr/>
    </dgm:pt>
    <dgm:pt modelId="{26BA4FE0-AC3A-4D68-971E-53A086E3E0FF}" type="pres">
      <dgm:prSet presAssocID="{D9B5310E-0038-41F1-997B-BCA84CEBDE48}" presName="vert1" presStyleCnt="0"/>
      <dgm:spPr/>
    </dgm:pt>
    <dgm:pt modelId="{8D16ECA0-9753-4446-8E71-39E3481CE40F}" type="pres">
      <dgm:prSet presAssocID="{1A33F520-2484-4599-818E-8721BF7DBDD9}" presName="thickLine" presStyleLbl="alignNode1" presStyleIdx="3" presStyleCnt="5"/>
      <dgm:spPr/>
    </dgm:pt>
    <dgm:pt modelId="{F07E28A4-4761-4755-9352-A5AC9B8D5AE6}" type="pres">
      <dgm:prSet presAssocID="{1A33F520-2484-4599-818E-8721BF7DBDD9}" presName="horz1" presStyleCnt="0"/>
      <dgm:spPr/>
    </dgm:pt>
    <dgm:pt modelId="{45C0095B-F566-4B78-B406-66285BB154F2}" type="pres">
      <dgm:prSet presAssocID="{1A33F520-2484-4599-818E-8721BF7DBDD9}" presName="tx1" presStyleLbl="revTx" presStyleIdx="3" presStyleCnt="5"/>
      <dgm:spPr/>
    </dgm:pt>
    <dgm:pt modelId="{21EE27B6-F322-4BAD-82CC-D4D018AA2674}" type="pres">
      <dgm:prSet presAssocID="{1A33F520-2484-4599-818E-8721BF7DBDD9}" presName="vert1" presStyleCnt="0"/>
      <dgm:spPr/>
    </dgm:pt>
    <dgm:pt modelId="{2DA79F56-0414-4840-9DF9-98F45408F5D7}" type="pres">
      <dgm:prSet presAssocID="{572D2F9F-F0EF-4830-AF3F-B00BC76E2E56}" presName="thickLine" presStyleLbl="alignNode1" presStyleIdx="4" presStyleCnt="5"/>
      <dgm:spPr/>
    </dgm:pt>
    <dgm:pt modelId="{48B88611-1CD1-4948-B0D7-8486CDB3C326}" type="pres">
      <dgm:prSet presAssocID="{572D2F9F-F0EF-4830-AF3F-B00BC76E2E56}" presName="horz1" presStyleCnt="0"/>
      <dgm:spPr/>
    </dgm:pt>
    <dgm:pt modelId="{3DD3EF58-0CA2-4316-91A1-DD3262B7C866}" type="pres">
      <dgm:prSet presAssocID="{572D2F9F-F0EF-4830-AF3F-B00BC76E2E56}" presName="tx1" presStyleLbl="revTx" presStyleIdx="4" presStyleCnt="5"/>
      <dgm:spPr/>
    </dgm:pt>
    <dgm:pt modelId="{70341CF3-92E0-4882-BD5E-1E810DBF6F03}" type="pres">
      <dgm:prSet presAssocID="{572D2F9F-F0EF-4830-AF3F-B00BC76E2E56}" presName="vert1" presStyleCnt="0"/>
      <dgm:spPr/>
    </dgm:pt>
  </dgm:ptLst>
  <dgm:cxnLst>
    <dgm:cxn modelId="{E675F466-5542-4F0A-BEC6-053AD11BE935}" srcId="{C47E7F19-C0A2-4860-BA80-4014C8348EBF}" destId="{572D2F9F-F0EF-4830-AF3F-B00BC76E2E56}" srcOrd="4" destOrd="0" parTransId="{44E27B71-D9C4-40F0-9749-7E935D0163D7}" sibTransId="{094385A0-1A30-4B64-BBFD-E12D9AC3A6B7}"/>
    <dgm:cxn modelId="{D3E2734C-AE87-47EE-831F-BDD14B385A91}" srcId="{C47E7F19-C0A2-4860-BA80-4014C8348EBF}" destId="{6E712D3D-FF8D-4B0E-A030-229C3BCA4EA6}" srcOrd="0" destOrd="0" parTransId="{4D5B627B-3F7B-4D46-BA05-E8BD8F5E7D5F}" sibTransId="{B284FD46-C5B8-4F12-B82A-7D34A6344E3E}"/>
    <dgm:cxn modelId="{1188E853-F875-4A96-88B5-541CDDC88777}" srcId="{C47E7F19-C0A2-4860-BA80-4014C8348EBF}" destId="{4B63FF21-15FD-4B54-91E2-63210E1956AF}" srcOrd="1" destOrd="0" parTransId="{3FA91FD3-C4B5-4A50-8B0A-6B8CD26DB3C8}" sibTransId="{1C24B66C-2127-42A0-80A1-D1A89ECE53BC}"/>
    <dgm:cxn modelId="{54C41155-E8C0-498B-A2B5-DE4FFF7707F2}" type="presOf" srcId="{4B63FF21-15FD-4B54-91E2-63210E1956AF}" destId="{645A71B8-7E40-4FFF-8151-989511E4CE51}" srcOrd="0" destOrd="0" presId="urn:microsoft.com/office/officeart/2008/layout/LinedList"/>
    <dgm:cxn modelId="{5054717F-19E4-47D9-AA18-8B9B47A38FB6}" type="presOf" srcId="{D9B5310E-0038-41F1-997B-BCA84CEBDE48}" destId="{357A0CBA-78EB-46A8-AFC0-0BBBEF7EB33B}" srcOrd="0" destOrd="0" presId="urn:microsoft.com/office/officeart/2008/layout/LinedList"/>
    <dgm:cxn modelId="{26D9FE81-0695-4CD3-AEE9-1FB4CD1ADC1E}" srcId="{C47E7F19-C0A2-4860-BA80-4014C8348EBF}" destId="{D9B5310E-0038-41F1-997B-BCA84CEBDE48}" srcOrd="2" destOrd="0" parTransId="{748C6B72-A94A-4FF6-8F76-AA6BE270C066}" sibTransId="{F13F92DF-A257-416B-86C0-498D765417A6}"/>
    <dgm:cxn modelId="{B128CC82-B61B-455F-8BEB-8C437D27A932}" type="presOf" srcId="{572D2F9F-F0EF-4830-AF3F-B00BC76E2E56}" destId="{3DD3EF58-0CA2-4316-91A1-DD3262B7C866}" srcOrd="0" destOrd="0" presId="urn:microsoft.com/office/officeart/2008/layout/LinedList"/>
    <dgm:cxn modelId="{5DA774B9-07F1-407B-9FEF-5155E8FF9482}" srcId="{C47E7F19-C0A2-4860-BA80-4014C8348EBF}" destId="{1A33F520-2484-4599-818E-8721BF7DBDD9}" srcOrd="3" destOrd="0" parTransId="{D4331C95-0971-46EA-867C-172F3735F369}" sibTransId="{9BD3DA02-227D-44FD-B971-05666E3F0A38}"/>
    <dgm:cxn modelId="{113BBCDA-0531-49E8-86A6-AAF7055DA0B9}" type="presOf" srcId="{C47E7F19-C0A2-4860-BA80-4014C8348EBF}" destId="{EA4CC10C-4478-4FB5-98C8-606C93DB28B1}" srcOrd="0" destOrd="0" presId="urn:microsoft.com/office/officeart/2008/layout/LinedList"/>
    <dgm:cxn modelId="{CB103FDF-8D42-454A-A8B8-134FB895C623}" type="presOf" srcId="{1A33F520-2484-4599-818E-8721BF7DBDD9}" destId="{45C0095B-F566-4B78-B406-66285BB154F2}" srcOrd="0" destOrd="0" presId="urn:microsoft.com/office/officeart/2008/layout/LinedList"/>
    <dgm:cxn modelId="{172E41F6-BDED-443E-A287-447819C9C32D}" type="presOf" srcId="{6E712D3D-FF8D-4B0E-A030-229C3BCA4EA6}" destId="{75A4EC95-028C-4C0C-B4BE-EA40B4AF0C5E}" srcOrd="0" destOrd="0" presId="urn:microsoft.com/office/officeart/2008/layout/LinedList"/>
    <dgm:cxn modelId="{58AAC87E-F204-47D9-944F-701582D6B327}" type="presParOf" srcId="{EA4CC10C-4478-4FB5-98C8-606C93DB28B1}" destId="{14A4916B-E5BB-4353-BC22-422763352D59}" srcOrd="0" destOrd="0" presId="urn:microsoft.com/office/officeart/2008/layout/LinedList"/>
    <dgm:cxn modelId="{FB301F64-1AFB-4E0E-9FC6-248CC610044C}" type="presParOf" srcId="{EA4CC10C-4478-4FB5-98C8-606C93DB28B1}" destId="{37C2F062-3B87-4D9A-8E78-80498FC1CD83}" srcOrd="1" destOrd="0" presId="urn:microsoft.com/office/officeart/2008/layout/LinedList"/>
    <dgm:cxn modelId="{72EB5130-7BA7-419C-9926-A04024244A45}" type="presParOf" srcId="{37C2F062-3B87-4D9A-8E78-80498FC1CD83}" destId="{75A4EC95-028C-4C0C-B4BE-EA40B4AF0C5E}" srcOrd="0" destOrd="0" presId="urn:microsoft.com/office/officeart/2008/layout/LinedList"/>
    <dgm:cxn modelId="{6EED1BAB-68D3-403C-816D-FD03745CE6E3}" type="presParOf" srcId="{37C2F062-3B87-4D9A-8E78-80498FC1CD83}" destId="{C2C064EC-B26C-4CF9-9678-766D0FFEA759}" srcOrd="1" destOrd="0" presId="urn:microsoft.com/office/officeart/2008/layout/LinedList"/>
    <dgm:cxn modelId="{EC81EC21-03F3-4E66-A268-A08F4B0F40E7}" type="presParOf" srcId="{EA4CC10C-4478-4FB5-98C8-606C93DB28B1}" destId="{C6508832-B3DF-4E6F-B202-6B863EA3AEF3}" srcOrd="2" destOrd="0" presId="urn:microsoft.com/office/officeart/2008/layout/LinedList"/>
    <dgm:cxn modelId="{BEA313AC-B53D-4F0B-ADD0-FF4630285C14}" type="presParOf" srcId="{EA4CC10C-4478-4FB5-98C8-606C93DB28B1}" destId="{706BD56E-8E04-468B-8E81-E8AFF8978DDB}" srcOrd="3" destOrd="0" presId="urn:microsoft.com/office/officeart/2008/layout/LinedList"/>
    <dgm:cxn modelId="{08380DB1-5329-4732-955E-7B3E5E1B63E3}" type="presParOf" srcId="{706BD56E-8E04-468B-8E81-E8AFF8978DDB}" destId="{645A71B8-7E40-4FFF-8151-989511E4CE51}" srcOrd="0" destOrd="0" presId="urn:microsoft.com/office/officeart/2008/layout/LinedList"/>
    <dgm:cxn modelId="{30AEEB9E-17B8-4B2D-B2F7-448A369A63FA}" type="presParOf" srcId="{706BD56E-8E04-468B-8E81-E8AFF8978DDB}" destId="{F5B87D97-BF1F-49D1-9B10-EA572E2CDEAF}" srcOrd="1" destOrd="0" presId="urn:microsoft.com/office/officeart/2008/layout/LinedList"/>
    <dgm:cxn modelId="{D80FAC9D-D3F1-4CF8-A4C6-4C8EDE2C6207}" type="presParOf" srcId="{EA4CC10C-4478-4FB5-98C8-606C93DB28B1}" destId="{9B781E21-B90F-4FA8-9E94-4806C3BB22F4}" srcOrd="4" destOrd="0" presId="urn:microsoft.com/office/officeart/2008/layout/LinedList"/>
    <dgm:cxn modelId="{6B3CD7BF-40EB-493D-B93F-9DBA3C81783D}" type="presParOf" srcId="{EA4CC10C-4478-4FB5-98C8-606C93DB28B1}" destId="{5C596BE6-FC1E-4F07-AEFB-AD83488E5A20}" srcOrd="5" destOrd="0" presId="urn:microsoft.com/office/officeart/2008/layout/LinedList"/>
    <dgm:cxn modelId="{59D8B9A3-85D1-43F9-9A89-571F60000A9B}" type="presParOf" srcId="{5C596BE6-FC1E-4F07-AEFB-AD83488E5A20}" destId="{357A0CBA-78EB-46A8-AFC0-0BBBEF7EB33B}" srcOrd="0" destOrd="0" presId="urn:microsoft.com/office/officeart/2008/layout/LinedList"/>
    <dgm:cxn modelId="{0802ABCD-115C-424D-8C37-5BFC7BA9CA22}" type="presParOf" srcId="{5C596BE6-FC1E-4F07-AEFB-AD83488E5A20}" destId="{26BA4FE0-AC3A-4D68-971E-53A086E3E0FF}" srcOrd="1" destOrd="0" presId="urn:microsoft.com/office/officeart/2008/layout/LinedList"/>
    <dgm:cxn modelId="{9C4FEE2B-B9C6-4B6C-B4F5-A708AAEF36C8}" type="presParOf" srcId="{EA4CC10C-4478-4FB5-98C8-606C93DB28B1}" destId="{8D16ECA0-9753-4446-8E71-39E3481CE40F}" srcOrd="6" destOrd="0" presId="urn:microsoft.com/office/officeart/2008/layout/LinedList"/>
    <dgm:cxn modelId="{623A2402-DC8D-4E4F-B181-351327098D8B}" type="presParOf" srcId="{EA4CC10C-4478-4FB5-98C8-606C93DB28B1}" destId="{F07E28A4-4761-4755-9352-A5AC9B8D5AE6}" srcOrd="7" destOrd="0" presId="urn:microsoft.com/office/officeart/2008/layout/LinedList"/>
    <dgm:cxn modelId="{29940AF5-3309-4F16-8ABC-E412C3C28D37}" type="presParOf" srcId="{F07E28A4-4761-4755-9352-A5AC9B8D5AE6}" destId="{45C0095B-F566-4B78-B406-66285BB154F2}" srcOrd="0" destOrd="0" presId="urn:microsoft.com/office/officeart/2008/layout/LinedList"/>
    <dgm:cxn modelId="{0978B474-F081-4FAD-B4A8-480701C83FEF}" type="presParOf" srcId="{F07E28A4-4761-4755-9352-A5AC9B8D5AE6}" destId="{21EE27B6-F322-4BAD-82CC-D4D018AA2674}" srcOrd="1" destOrd="0" presId="urn:microsoft.com/office/officeart/2008/layout/LinedList"/>
    <dgm:cxn modelId="{4C06E296-5668-45C8-A200-5049077B3BDB}" type="presParOf" srcId="{EA4CC10C-4478-4FB5-98C8-606C93DB28B1}" destId="{2DA79F56-0414-4840-9DF9-98F45408F5D7}" srcOrd="8" destOrd="0" presId="urn:microsoft.com/office/officeart/2008/layout/LinedList"/>
    <dgm:cxn modelId="{031F525D-7920-46A8-93E9-9CCC49C2C213}" type="presParOf" srcId="{EA4CC10C-4478-4FB5-98C8-606C93DB28B1}" destId="{48B88611-1CD1-4948-B0D7-8486CDB3C326}" srcOrd="9" destOrd="0" presId="urn:microsoft.com/office/officeart/2008/layout/LinedList"/>
    <dgm:cxn modelId="{C4DF83FB-F0D2-4A6E-90CF-6F9BB25DA59E}" type="presParOf" srcId="{48B88611-1CD1-4948-B0D7-8486CDB3C326}" destId="{3DD3EF58-0CA2-4316-91A1-DD3262B7C866}" srcOrd="0" destOrd="0" presId="urn:microsoft.com/office/officeart/2008/layout/LinedList"/>
    <dgm:cxn modelId="{67F8DCF6-571D-4EA9-9E82-0865FD74BCF3}" type="presParOf" srcId="{48B88611-1CD1-4948-B0D7-8486CDB3C326}" destId="{70341CF3-92E0-4882-BD5E-1E810DBF6F03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4916B-E5BB-4353-BC22-422763352D59}">
      <dsp:nvSpPr>
        <dsp:cNvPr id="0" name=""/>
        <dsp:cNvSpPr/>
      </dsp:nvSpPr>
      <dsp:spPr>
        <a:xfrm>
          <a:off x="0" y="381"/>
          <a:ext cx="990599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A4EC95-028C-4C0C-B4BE-EA40B4AF0C5E}">
      <dsp:nvSpPr>
        <dsp:cNvPr id="0" name=""/>
        <dsp:cNvSpPr/>
      </dsp:nvSpPr>
      <dsp:spPr>
        <a:xfrm>
          <a:off x="0" y="381"/>
          <a:ext cx="9905998" cy="62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 dirty="0"/>
            <a:t>The Stages of Relapse</a:t>
          </a:r>
        </a:p>
      </dsp:txBody>
      <dsp:txXfrm>
        <a:off x="0" y="381"/>
        <a:ext cx="9905998" cy="624687"/>
      </dsp:txXfrm>
    </dsp:sp>
    <dsp:sp modelId="{C6508832-B3DF-4E6F-B202-6B863EA3AEF3}">
      <dsp:nvSpPr>
        <dsp:cNvPr id="0" name=""/>
        <dsp:cNvSpPr/>
      </dsp:nvSpPr>
      <dsp:spPr>
        <a:xfrm>
          <a:off x="0" y="625069"/>
          <a:ext cx="9905998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5A71B8-7E40-4FFF-8151-989511E4CE51}">
      <dsp:nvSpPr>
        <dsp:cNvPr id="0" name=""/>
        <dsp:cNvSpPr/>
      </dsp:nvSpPr>
      <dsp:spPr>
        <a:xfrm>
          <a:off x="0" y="625069"/>
          <a:ext cx="9905998" cy="62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 dirty="0"/>
            <a:t>The Causes of Relapse</a:t>
          </a:r>
        </a:p>
      </dsp:txBody>
      <dsp:txXfrm>
        <a:off x="0" y="625069"/>
        <a:ext cx="9905998" cy="624687"/>
      </dsp:txXfrm>
    </dsp:sp>
    <dsp:sp modelId="{9B781E21-B90F-4FA8-9E94-4806C3BB22F4}">
      <dsp:nvSpPr>
        <dsp:cNvPr id="0" name=""/>
        <dsp:cNvSpPr/>
      </dsp:nvSpPr>
      <dsp:spPr>
        <a:xfrm>
          <a:off x="0" y="1249756"/>
          <a:ext cx="9905998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7A0CBA-78EB-46A8-AFC0-0BBBEF7EB33B}">
      <dsp:nvSpPr>
        <dsp:cNvPr id="0" name=""/>
        <dsp:cNvSpPr/>
      </dsp:nvSpPr>
      <dsp:spPr>
        <a:xfrm>
          <a:off x="0" y="1249756"/>
          <a:ext cx="9905998" cy="62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 dirty="0"/>
            <a:t>How a family Responds to a Relapse</a:t>
          </a:r>
        </a:p>
      </dsp:txBody>
      <dsp:txXfrm>
        <a:off x="0" y="1249756"/>
        <a:ext cx="9905998" cy="624687"/>
      </dsp:txXfrm>
    </dsp:sp>
    <dsp:sp modelId="{8D16ECA0-9753-4446-8E71-39E3481CE40F}">
      <dsp:nvSpPr>
        <dsp:cNvPr id="0" name=""/>
        <dsp:cNvSpPr/>
      </dsp:nvSpPr>
      <dsp:spPr>
        <a:xfrm>
          <a:off x="0" y="1874444"/>
          <a:ext cx="9905998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C0095B-F566-4B78-B406-66285BB154F2}">
      <dsp:nvSpPr>
        <dsp:cNvPr id="0" name=""/>
        <dsp:cNvSpPr/>
      </dsp:nvSpPr>
      <dsp:spPr>
        <a:xfrm>
          <a:off x="0" y="1874444"/>
          <a:ext cx="9905998" cy="62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 dirty="0"/>
            <a:t>Practical Exercise</a:t>
          </a:r>
        </a:p>
      </dsp:txBody>
      <dsp:txXfrm>
        <a:off x="0" y="1874444"/>
        <a:ext cx="9905998" cy="624687"/>
      </dsp:txXfrm>
    </dsp:sp>
    <dsp:sp modelId="{2DA79F56-0414-4840-9DF9-98F45408F5D7}">
      <dsp:nvSpPr>
        <dsp:cNvPr id="0" name=""/>
        <dsp:cNvSpPr/>
      </dsp:nvSpPr>
      <dsp:spPr>
        <a:xfrm>
          <a:off x="0" y="2499131"/>
          <a:ext cx="9905998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D3EF58-0CA2-4316-91A1-DD3262B7C866}">
      <dsp:nvSpPr>
        <dsp:cNvPr id="0" name=""/>
        <dsp:cNvSpPr/>
      </dsp:nvSpPr>
      <dsp:spPr>
        <a:xfrm>
          <a:off x="0" y="2499131"/>
          <a:ext cx="9905998" cy="624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2800" kern="1200" dirty="0"/>
            <a:t>Supportive Family environment </a:t>
          </a:r>
        </a:p>
      </dsp:txBody>
      <dsp:txXfrm>
        <a:off x="0" y="2499131"/>
        <a:ext cx="9905998" cy="6246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FFD90A76-9BA7-4B6C-AD4F-31EBE95117C2}" type="datetimeFigureOut">
              <a:rPr lang="en-US" smtClean="0"/>
              <a:t>5/20/2020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000708B0-0118-42EE-99AF-3328F6FD4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900" dirty="0"/>
              <a:t>The family Solution Finder has 32 1.5hr seminars coving all the issues a family will likely face in their journey. The family can view these in the monthly meeting or at home. Each issues require a family plan of 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0708B0-0118-42EE-99AF-3328F6FD48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15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://www.flickr.com/photos/bfs_man/5880851895/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d3ESsbtCzY?feature=oembed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image" Target="../media/image5.jpeg"/><Relationship Id="rId10" Type="http://schemas.microsoft.com/office/2007/relationships/diagramDrawing" Target="../diagrams/drawing1.xml"/><Relationship Id="rId4" Type="http://schemas.openxmlformats.org/officeDocument/2006/relationships/image" Target="../media/image1.jpeg"/><Relationship Id="rId9" Type="http://schemas.openxmlformats.org/officeDocument/2006/relationships/diagramColors" Target="../diagrams/colors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xMiFNmemNyM?start=85&amp;feature=oembed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QuecL3Ct3E8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miliesimpactedbyopioids.com/" TargetMode="External"/><Relationship Id="rId2" Type="http://schemas.openxmlformats.org/officeDocument/2006/relationships/hyperlink" Target="mailto:Familiesimpactedbyopioids@gmail.com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BCA2EB72-13DC-4DC6-B461-3B036C55B9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oundRect">
            <a:avLst>
              <a:gd name="adj" fmla="val 2627"/>
            </a:avLst>
          </a:prstGeom>
          <a:solidFill>
            <a:schemeClr val="bg2">
              <a:lumMod val="75000"/>
            </a:schemeClr>
          </a:solidFill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innerShdw blurRad="63500" dist="508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8FA4EB-4A03-4C2B-9B67-7819743AB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1413" y="965199"/>
            <a:ext cx="6075552" cy="4918075"/>
          </a:xfrm>
        </p:spPr>
        <p:txBody>
          <a:bodyPr anchor="ctr">
            <a:normAutofit/>
          </a:bodyPr>
          <a:lstStyle/>
          <a:p>
            <a:pPr algn="r"/>
            <a:r>
              <a:rPr lang="en-US" sz="5400" b="1" dirty="0"/>
              <a:t>The Relapse </a:t>
            </a:r>
            <a:br>
              <a:rPr lang="en-US" sz="5400" dirty="0"/>
            </a:b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D0F298-3844-4748-840E-D015713E60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91121" y="965199"/>
            <a:ext cx="2950765" cy="4918075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The Family Solution Finder Learning Seminars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8F75BF3-096E-451E-A222-96A7F0946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38699" y="2011680"/>
            <a:ext cx="0" cy="283464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F5BADC5-D3F0-4C04-A617-E8E7E8A7F8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4072" y="8203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09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7E553-D21F-49A4-B825-64A3AB40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1905000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The Relapse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C4C760-E8B4-48C3-9DF6-75130682D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192" y="2666999"/>
            <a:ext cx="3643674" cy="321627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sz="1500" dirty="0"/>
              <a:t>The family needs to understand they are not experts, few families are prepared for this and therefore most will seek assistance from services within their community. The Relapse is a part of most journey’s and to understand its parts helps family members to put the event of a relapse in it proper perspective. 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The question is where to gain knowledge about the relapse? We suggest your drug counselor and family therapist. Then on line video’s can be a secondary source. </a:t>
            </a:r>
          </a:p>
          <a:p>
            <a:pPr>
              <a:lnSpc>
                <a:spcPct val="90000"/>
              </a:lnSpc>
            </a:pPr>
            <a:r>
              <a:rPr lang="en-US" sz="1500" dirty="0"/>
              <a:t>Relapse is too large a topic for us to complete in these learning session.  This topic will take many months of question and answers. Relapse for the family member is a matter of personal perspective.     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2F74938-BA37-4F7C-9633-030CD639B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630994" y="969199"/>
            <a:ext cx="6916633" cy="459956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F3BEB9-8E32-4815-9C4D-34373A98B3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8567" y="2286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6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B3516BD-64C7-48EF-A342-9F00D167E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65100" dist="38100" dir="5400000" sx="102000" sy="10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nline Media 2" title="How To  Create An Addiction Relapse Prevention Plan">
            <a:hlinkClick r:id="" action="ppaction://media"/>
            <a:extLst>
              <a:ext uri="{FF2B5EF4-FFF2-40B4-BE49-F238E27FC236}">
                <a16:creationId xmlns:a16="http://schemas.microsoft.com/office/drawing/2014/main" id="{0EEA0072-AFF8-4FE7-B8C6-2501925CA3E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35044" y="811505"/>
            <a:ext cx="9321909" cy="52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ame, table&#10;&#10;Description automatically generated">
            <a:extLst>
              <a:ext uri="{FF2B5EF4-FFF2-40B4-BE49-F238E27FC236}">
                <a16:creationId xmlns:a16="http://schemas.microsoft.com/office/drawing/2014/main" id="{657689C7-5A5C-4FA8-955F-CE0220382D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prstClr val="black"/>
              <a:schemeClr val="bg1">
                <a:tint val="45000"/>
                <a:satMod val="400000"/>
              </a:schemeClr>
            </a:duotone>
            <a:alphaModFix amt="15000"/>
          </a:blip>
          <a:srcRect t="32605" b="1114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7EC561-589D-4149-A8F0-E593CA78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>
            <a:normAutofit/>
          </a:bodyPr>
          <a:lstStyle/>
          <a:p>
            <a:r>
              <a:rPr lang="en-US" dirty="0"/>
              <a:t>Seminar Overview	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B26738D-827A-46AF-86AD-D331282EEF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55712820"/>
              </p:ext>
            </p:extLst>
          </p:nvPr>
        </p:nvGraphicFramePr>
        <p:xfrm>
          <a:off x="1141413" y="2666999"/>
          <a:ext cx="9905998" cy="31242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F2B79D-394E-4724-8C1D-CCB7053483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70844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1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0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DDC93-4B72-4486-9ABB-25872305F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Relapse happens  in the brain</a:t>
            </a:r>
          </a:p>
        </p:txBody>
      </p:sp>
      <p:pic>
        <p:nvPicPr>
          <p:cNvPr id="7" name="Online Media 6" title="Neurochemistry of Relapse &amp; Recovery DVD">
            <a:hlinkClick r:id="" action="ppaction://media"/>
            <a:extLst>
              <a:ext uri="{FF2B5EF4-FFF2-40B4-BE49-F238E27FC236}">
                <a16:creationId xmlns:a16="http://schemas.microsoft.com/office/drawing/2014/main" id="{F4C8409F-FE7B-49C8-830F-37849C70AFEE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36915" y="837470"/>
            <a:ext cx="6915663" cy="5186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94807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0129-AD2E-44F9-8ED0-3FB652C98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Decisions, and more decisions,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0AB9D-E568-4D28-8B88-A51960E880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decision in every phase of the journey:</a:t>
            </a:r>
          </a:p>
          <a:p>
            <a:pPr lvl="1"/>
            <a:r>
              <a:rPr lang="en-US" dirty="0"/>
              <a:t>Use the F.T.R. Model to determine your solution</a:t>
            </a:r>
          </a:p>
          <a:p>
            <a:pPr lvl="1"/>
            <a:r>
              <a:rPr lang="en-US" dirty="0"/>
              <a:t>Use the Value Based Family Decision Making Model to make a decision on your course of action and set up a plan.</a:t>
            </a:r>
          </a:p>
          <a:p>
            <a:pPr lvl="1"/>
            <a:r>
              <a:rPr lang="en-US" dirty="0"/>
              <a:t>Create a flexible plan on how you will respond to a relapse. Each member of the family would benefit by creating their own individual plan with a part on how they will contribute to the family dynamic in how the family will respond as a family unit. 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728B46E-20AB-461C-91EA-DDA26A0FAD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11" y="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0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65F32515-9322-44A5-8C72-4C7BFB461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17F13B-5021-454F-90E5-3AB2383BFD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nline Media 2" title="What to do when someone relapses">
            <a:hlinkClick r:id="" action="ppaction://media"/>
            <a:extLst>
              <a:ext uri="{FF2B5EF4-FFF2-40B4-BE49-F238E27FC236}">
                <a16:creationId xmlns:a16="http://schemas.microsoft.com/office/drawing/2014/main" id="{AE645348-0169-47A0-9969-B40BDAA453D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066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91468-F6FA-421C-B46C-398A904C5B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7338" y="584789"/>
            <a:ext cx="8676222" cy="1630327"/>
          </a:xfrm>
        </p:spPr>
        <p:txBody>
          <a:bodyPr/>
          <a:lstStyle/>
          <a:p>
            <a:r>
              <a:rPr lang="en-US" b="1" dirty="0"/>
              <a:t>Conclusion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05CBDA-09ED-44B1-B9B7-C38AD9D22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2509284"/>
            <a:ext cx="8676222" cy="3121495"/>
          </a:xfrm>
        </p:spPr>
        <p:txBody>
          <a:bodyPr>
            <a:normAutofit/>
          </a:bodyPr>
          <a:lstStyle/>
          <a:p>
            <a:r>
              <a:rPr lang="en-US" dirty="0"/>
              <a:t>What Causes Relapse</a:t>
            </a:r>
          </a:p>
          <a:p>
            <a:r>
              <a:rPr lang="en-US" dirty="0"/>
              <a:t>Stages of Relapse </a:t>
            </a:r>
          </a:p>
          <a:p>
            <a:r>
              <a:rPr lang="en-US" dirty="0"/>
              <a:t>How the Family Members Respond to a Relapse</a:t>
            </a:r>
          </a:p>
          <a:p>
            <a:endParaRPr lang="en-US" dirty="0"/>
          </a:p>
          <a:p>
            <a:r>
              <a:rPr lang="en-US" dirty="0"/>
              <a:t>Complete a “</a:t>
            </a:r>
            <a:r>
              <a:rPr lang="en-US" b="1" dirty="0"/>
              <a:t>Responding to A Family Issue” 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D9CC81C-7494-4E22-823D-89557B3EA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8840" y="426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23A37-0CC5-4088-B65D-DDF2187E3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CONTACT US: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D4090-4C95-4596-A509-6EDCE73D71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Roy </a:t>
            </a:r>
            <a:r>
              <a:rPr lang="en-US" dirty="0" err="1"/>
              <a:t>Poillon</a:t>
            </a:r>
            <a:r>
              <a:rPr lang="en-US" dirty="0"/>
              <a:t> Executive Director/Founder</a:t>
            </a:r>
          </a:p>
          <a:p>
            <a:pPr lvl="1"/>
            <a:r>
              <a:rPr lang="en-US" dirty="0"/>
              <a:t>Office: 440.385.7605  Mobile: 814.722.8946</a:t>
            </a:r>
          </a:p>
          <a:p>
            <a:pPr lvl="1"/>
            <a:r>
              <a:rPr lang="en-US" dirty="0">
                <a:hlinkClick r:id="rId2"/>
              </a:rPr>
              <a:t>Familiesimpactedbyopioids@gmail.com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www.Familiesimpactedbyopioids.com</a:t>
            </a:r>
            <a:endParaRPr lang="en-US" dirty="0"/>
          </a:p>
          <a:p>
            <a:pPr lvl="1"/>
            <a:r>
              <a:rPr lang="en-US" dirty="0"/>
              <a:t>LinkedIn Roy Poillon</a:t>
            </a:r>
          </a:p>
          <a:p>
            <a:pPr lvl="1"/>
            <a:r>
              <a:rPr lang="en-US" dirty="0"/>
              <a:t>Facebook: </a:t>
            </a:r>
            <a:r>
              <a:rPr lang="en-US" dirty="0" err="1"/>
              <a:t>Familiesimpactedbyopioids</a:t>
            </a:r>
            <a:r>
              <a:rPr lang="en-US" dirty="0"/>
              <a:t>  public group</a:t>
            </a:r>
          </a:p>
          <a:p>
            <a:pPr lvl="1"/>
            <a:r>
              <a:rPr lang="en-US" dirty="0"/>
              <a:t>Instagram: Families Impacted by Opioids </a:t>
            </a:r>
          </a:p>
          <a:p>
            <a:pPr lvl="1"/>
            <a:endParaRPr lang="en-US" dirty="0"/>
          </a:p>
          <a:p>
            <a:pPr marL="457200" lvl="1" indent="0" algn="ctr">
              <a:buNone/>
            </a:pPr>
            <a:r>
              <a:rPr lang="en-US" dirty="0"/>
              <a:t>ALWAYS SEEK THE ADVICE OF A PROFESSIONAL THERAPIEST BEFORE ACTING ON ANY PART OF THE INFORAMTION PROVIDED IN THESE PROGRAMS.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7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391</Words>
  <Application>Microsoft Office PowerPoint</Application>
  <PresentationFormat>Widescreen</PresentationFormat>
  <Paragraphs>36</Paragraphs>
  <Slides>9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Century Gothic</vt:lpstr>
      <vt:lpstr>Mesh</vt:lpstr>
      <vt:lpstr>The Relapse  </vt:lpstr>
      <vt:lpstr>The Relapse</vt:lpstr>
      <vt:lpstr>PowerPoint Presentation</vt:lpstr>
      <vt:lpstr>Seminar Overview </vt:lpstr>
      <vt:lpstr>Relapse happens  in the brain</vt:lpstr>
      <vt:lpstr>Decisions, and more decisions, </vt:lpstr>
      <vt:lpstr>PowerPoint Presentation</vt:lpstr>
      <vt:lpstr>Conclusion</vt:lpstr>
      <vt:lpstr>CONTACT US: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Relapse  </dc:title>
  <dc:creator>Roy Poillon</dc:creator>
  <cp:lastModifiedBy>Roy Poillon</cp:lastModifiedBy>
  <cp:revision>2</cp:revision>
  <dcterms:created xsi:type="dcterms:W3CDTF">2020-05-20T15:03:54Z</dcterms:created>
  <dcterms:modified xsi:type="dcterms:W3CDTF">2020-05-21T00:33:11Z</dcterms:modified>
</cp:coreProperties>
</file>