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3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90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61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2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3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7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03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8DB4-AC60-4C67-B6CA-5655B677D536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9421-B6B3-449E-BD70-583482DB56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6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tmp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75"/>
          <a:stretch/>
        </p:blipFill>
        <p:spPr>
          <a:xfrm>
            <a:off x="11592" y="100472"/>
            <a:ext cx="2256152" cy="38445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571" y="2775086"/>
            <a:ext cx="6840760" cy="3024336"/>
          </a:xfrm>
        </p:spPr>
        <p:txBody>
          <a:bodyPr>
            <a:normAutofit fontScale="850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Where</a:t>
            </a:r>
          </a:p>
          <a:p>
            <a:r>
              <a:rPr lang="en-GB" smtClean="0">
                <a:solidFill>
                  <a:schemeClr val="tx1"/>
                </a:solidFill>
              </a:rPr>
              <a:t>When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Time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Tickets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Benmarskell.com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27" y="0"/>
            <a:ext cx="4032449" cy="10081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396" y="995748"/>
            <a:ext cx="2391109" cy="724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982" y="1704403"/>
            <a:ext cx="4389600" cy="985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104" y="4287254"/>
            <a:ext cx="3141896" cy="25707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5" t="5054" b="11453"/>
          <a:stretch/>
        </p:blipFill>
        <p:spPr>
          <a:xfrm>
            <a:off x="6850582" y="100472"/>
            <a:ext cx="2293418" cy="40425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3" r="3838"/>
          <a:stretch/>
        </p:blipFill>
        <p:spPr>
          <a:xfrm>
            <a:off x="5759" y="4102706"/>
            <a:ext cx="2915816" cy="275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2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3389</TotalTime>
  <Words>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Marskell</dc:creator>
  <cp:lastModifiedBy>Ben Marskell</cp:lastModifiedBy>
  <cp:revision>22</cp:revision>
  <dcterms:created xsi:type="dcterms:W3CDTF">2018-07-17T11:29:49Z</dcterms:created>
  <dcterms:modified xsi:type="dcterms:W3CDTF">2018-08-15T12:16:13Z</dcterms:modified>
</cp:coreProperties>
</file>