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1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8DB4-AC60-4C67-B6CA-5655B677D536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49421-B6B3-449E-BD70-583482DB5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81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8DB4-AC60-4C67-B6CA-5655B677D536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49421-B6B3-449E-BD70-583482DB5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30375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8DB4-AC60-4C67-B6CA-5655B677D536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49421-B6B3-449E-BD70-583482DB5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79029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8DB4-AC60-4C67-B6CA-5655B677D536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49421-B6B3-449E-BD70-583482DB5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36140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8DB4-AC60-4C67-B6CA-5655B677D536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49421-B6B3-449E-BD70-583482DB5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5390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8DB4-AC60-4C67-B6CA-5655B677D536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49421-B6B3-449E-BD70-583482DB5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136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8DB4-AC60-4C67-B6CA-5655B677D536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49421-B6B3-449E-BD70-583482DB5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96295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8DB4-AC60-4C67-B6CA-5655B677D536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49421-B6B3-449E-BD70-583482DB5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9385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8DB4-AC60-4C67-B6CA-5655B677D536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49421-B6B3-449E-BD70-583482DB5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7876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8DB4-AC60-4C67-B6CA-5655B677D536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49421-B6B3-449E-BD70-583482DB5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8463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8DB4-AC60-4C67-B6CA-5655B677D536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B49421-B6B3-449E-BD70-583482DB5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68030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6F8DB4-AC60-4C67-B6CA-5655B677D536}" type="datetimeFigureOut">
              <a:rPr lang="en-GB" smtClean="0"/>
              <a:t>15/08/2018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B49421-B6B3-449E-BD70-583482DB567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09665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tmp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tmp"/><Relationship Id="rId4" Type="http://schemas.openxmlformats.org/officeDocument/2006/relationships/image" Target="../media/image3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1975"/>
          <a:stretch/>
        </p:blipFill>
        <p:spPr>
          <a:xfrm>
            <a:off x="11592" y="100472"/>
            <a:ext cx="2256152" cy="3844599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0571" y="2775086"/>
            <a:ext cx="6840760" cy="3024336"/>
          </a:xfrm>
        </p:spPr>
        <p:txBody>
          <a:bodyPr>
            <a:normAutofit fontScale="85000" lnSpcReduction="20000"/>
          </a:bodyPr>
          <a:lstStyle/>
          <a:p>
            <a:endParaRPr lang="en-GB" dirty="0" smtClean="0">
              <a:solidFill>
                <a:schemeClr val="tx1"/>
              </a:solidFill>
            </a:endParaRPr>
          </a:p>
          <a:p>
            <a:r>
              <a:rPr lang="en-GB" dirty="0" smtClean="0">
                <a:solidFill>
                  <a:schemeClr val="tx1"/>
                </a:solidFill>
              </a:rPr>
              <a:t>Where</a:t>
            </a:r>
          </a:p>
          <a:p>
            <a:r>
              <a:rPr lang="en-GB" smtClean="0">
                <a:solidFill>
                  <a:schemeClr val="tx1"/>
                </a:solidFill>
              </a:rPr>
              <a:t>When</a:t>
            </a:r>
            <a:endParaRPr lang="en-GB" dirty="0" smtClean="0">
              <a:solidFill>
                <a:schemeClr val="tx1"/>
              </a:solidFill>
            </a:endParaRPr>
          </a:p>
          <a:p>
            <a:r>
              <a:rPr lang="en-GB" dirty="0" smtClean="0">
                <a:solidFill>
                  <a:schemeClr val="tx1"/>
                </a:solidFill>
              </a:rPr>
              <a:t>Time</a:t>
            </a:r>
            <a:endParaRPr lang="en-GB" dirty="0" smtClean="0">
              <a:solidFill>
                <a:schemeClr val="tx1"/>
              </a:solidFill>
            </a:endParaRPr>
          </a:p>
          <a:p>
            <a:r>
              <a:rPr lang="en-GB" dirty="0" smtClean="0">
                <a:solidFill>
                  <a:schemeClr val="tx1"/>
                </a:solidFill>
              </a:rPr>
              <a:t>Tickets</a:t>
            </a:r>
            <a:endParaRPr lang="en-GB" dirty="0" smtClean="0">
              <a:solidFill>
                <a:schemeClr val="tx1"/>
              </a:solidFill>
            </a:endParaRPr>
          </a:p>
          <a:p>
            <a:endParaRPr lang="en-GB" dirty="0" smtClean="0">
              <a:solidFill>
                <a:schemeClr val="tx1"/>
              </a:solidFill>
            </a:endParaRPr>
          </a:p>
          <a:p>
            <a:r>
              <a:rPr lang="en-GB" dirty="0" smtClean="0">
                <a:solidFill>
                  <a:schemeClr val="tx1"/>
                </a:solidFill>
              </a:rPr>
              <a:t>Benmarskell.com</a:t>
            </a:r>
            <a:endParaRPr lang="en-GB" dirty="0">
              <a:solidFill>
                <a:schemeClr val="tx1"/>
              </a:solidFill>
            </a:endParaRPr>
          </a:p>
        </p:txBody>
      </p:sp>
      <p:pic>
        <p:nvPicPr>
          <p:cNvPr id="4" name="Picture 3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4727" y="0"/>
            <a:ext cx="4032449" cy="1008112"/>
          </a:xfrm>
          <a:prstGeom prst="rect">
            <a:avLst/>
          </a:prstGeom>
        </p:spPr>
      </p:pic>
      <p:pic>
        <p:nvPicPr>
          <p:cNvPr id="5" name="Picture 4" descr="Screen Clippi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5396" y="995748"/>
            <a:ext cx="2391109" cy="724001"/>
          </a:xfrm>
          <a:prstGeom prst="rect">
            <a:avLst/>
          </a:prstGeom>
        </p:spPr>
      </p:pic>
      <p:pic>
        <p:nvPicPr>
          <p:cNvPr id="6" name="Picture 5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0982" y="1704403"/>
            <a:ext cx="4389600" cy="9859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2104" y="4287254"/>
            <a:ext cx="3141896" cy="257074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85" t="5054" b="11453"/>
          <a:stretch/>
        </p:blipFill>
        <p:spPr>
          <a:xfrm>
            <a:off x="6850582" y="100472"/>
            <a:ext cx="2293418" cy="4042555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783" r="3838"/>
          <a:stretch/>
        </p:blipFill>
        <p:spPr>
          <a:xfrm>
            <a:off x="5759" y="4102706"/>
            <a:ext cx="2915816" cy="27552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092210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3389</TotalTime>
  <Words>5</Words>
  <Application>Microsoft Office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Ben Marskell</dc:creator>
  <cp:lastModifiedBy>Ben Marskell</cp:lastModifiedBy>
  <cp:revision>22</cp:revision>
  <dcterms:created xsi:type="dcterms:W3CDTF">2018-07-17T11:29:49Z</dcterms:created>
  <dcterms:modified xsi:type="dcterms:W3CDTF">2018-08-15T12:16:13Z</dcterms:modified>
</cp:coreProperties>
</file>