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401888"/>
            <a:ext cx="8458200" cy="1103313"/>
          </a:xfrm>
        </p:spPr>
        <p:txBody>
          <a:bodyPr>
            <a:noAutofit/>
          </a:bodyPr>
          <a:lstStyle/>
          <a:p>
            <a:r>
              <a:rPr lang="en-US" sz="6000" b="1" dirty="0"/>
              <a:t>Pharaoh’s Compromise Proposals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324600" cy="1053062"/>
          </a:xfrm>
        </p:spPr>
        <p:txBody>
          <a:bodyPr>
            <a:noAutofit/>
          </a:bodyPr>
          <a:lstStyle/>
          <a:p>
            <a:r>
              <a:rPr lang="en-US" sz="4400" b="1" dirty="0"/>
              <a:t>Exodus 8:1, 25-32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891E-DEBB-4D8C-9492-BB018B378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066800"/>
          </a:xfrm>
        </p:spPr>
        <p:txBody>
          <a:bodyPr/>
          <a:lstStyle/>
          <a:p>
            <a:r>
              <a:rPr lang="en-US" dirty="0"/>
              <a:t>Exodus 8:1, 25-32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1BF5-78B6-43FF-A528-8B95038BA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5053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/>
            </a:pPr>
            <a:r>
              <a:rPr lang="en-US" sz="4400" dirty="0"/>
              <a:t>And the </a:t>
            </a:r>
            <a:r>
              <a:rPr lang="en-US" sz="4400" cap="small" dirty="0"/>
              <a:t>Lord</a:t>
            </a:r>
            <a:r>
              <a:rPr lang="en-US" sz="4400" dirty="0"/>
              <a:t> </a:t>
            </a:r>
            <a:r>
              <a:rPr lang="en-US" sz="4400" dirty="0" err="1"/>
              <a:t>spake</a:t>
            </a:r>
            <a:r>
              <a:rPr lang="en-US" sz="4400" dirty="0"/>
              <a:t> unto Moses, Go unto Pharaoh, and say unto him, Thus </a:t>
            </a:r>
            <a:r>
              <a:rPr lang="en-US" sz="4400" dirty="0" err="1"/>
              <a:t>saith</a:t>
            </a:r>
            <a:r>
              <a:rPr lang="en-US" sz="4400" dirty="0"/>
              <a:t> the </a:t>
            </a:r>
            <a:r>
              <a:rPr lang="en-US" sz="4400" cap="small" dirty="0"/>
              <a:t>Lord</a:t>
            </a:r>
            <a:r>
              <a:rPr lang="en-US" sz="4400" dirty="0"/>
              <a:t>, Let my people go, that they may serve me.</a:t>
            </a:r>
          </a:p>
          <a:p>
            <a:pPr marL="852678" indent="-742950">
              <a:buFont typeface="+mj-lt"/>
              <a:buAutoNum type="arabicParenR" startAt="25"/>
            </a:pPr>
            <a:r>
              <a:rPr lang="en-US" sz="4400" dirty="0"/>
              <a:t>And Pharaoh called for Moses and for Aaron, and said, Go ye, sacrifice to your God in the land.</a:t>
            </a:r>
          </a:p>
        </p:txBody>
      </p:sp>
    </p:spTree>
    <p:extLst>
      <p:ext uri="{BB962C8B-B14F-4D97-AF65-F5344CB8AC3E}">
        <p14:creationId xmlns:p14="http://schemas.microsoft.com/office/powerpoint/2010/main" val="345264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1BF5-78B6-43FF-A528-8B95038BA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59649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6"/>
            </a:pPr>
            <a:r>
              <a:rPr lang="en-US" sz="4300" dirty="0"/>
              <a:t>And Moses said, It is not meet so to do; for we shall sacrifice the abomination of the Egyptians to the </a:t>
            </a:r>
            <a:r>
              <a:rPr lang="en-US" sz="4300" cap="small" dirty="0"/>
              <a:t>Lord</a:t>
            </a:r>
            <a:r>
              <a:rPr lang="en-US" sz="4300" dirty="0"/>
              <a:t> our God: lo, shall we sacrifice the abomination of the Egyptians before their eyes, and will they not stone us?</a:t>
            </a:r>
          </a:p>
          <a:p>
            <a:pPr marL="852678" indent="-742950">
              <a:buFont typeface="+mj-lt"/>
              <a:buAutoNum type="arabicParenR" startAt="26"/>
            </a:pPr>
            <a:r>
              <a:rPr lang="en-US" sz="4300" dirty="0"/>
              <a:t>We will go three days' journey into the wilderness, and sacrifice to the </a:t>
            </a:r>
            <a:r>
              <a:rPr lang="en-US" sz="4300" cap="small" dirty="0"/>
              <a:t>Lord</a:t>
            </a:r>
            <a:r>
              <a:rPr lang="en-US" sz="4300" dirty="0"/>
              <a:t> our God, as he shall command us.</a:t>
            </a:r>
          </a:p>
        </p:txBody>
      </p:sp>
    </p:spTree>
    <p:extLst>
      <p:ext uri="{BB962C8B-B14F-4D97-AF65-F5344CB8AC3E}">
        <p14:creationId xmlns:p14="http://schemas.microsoft.com/office/powerpoint/2010/main" val="214456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1BF5-78B6-43FF-A528-8B95038BA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59649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8"/>
            </a:pPr>
            <a:r>
              <a:rPr lang="en-US" sz="4400" dirty="0"/>
              <a:t>And Pharaoh said, I will let you go, that ye may sacrifice to the </a:t>
            </a:r>
            <a:r>
              <a:rPr lang="en-US" sz="4400" cap="small" dirty="0"/>
              <a:t>Lord </a:t>
            </a:r>
            <a:r>
              <a:rPr lang="en-US" sz="4400" dirty="0"/>
              <a:t>your God in the wilderness; only ye shall not go very far away: intreat for me.</a:t>
            </a:r>
          </a:p>
        </p:txBody>
      </p:sp>
    </p:spTree>
    <p:extLst>
      <p:ext uri="{BB962C8B-B14F-4D97-AF65-F5344CB8AC3E}">
        <p14:creationId xmlns:p14="http://schemas.microsoft.com/office/powerpoint/2010/main" val="167159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1BF5-78B6-43FF-A528-8B95038BA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59649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9"/>
            </a:pPr>
            <a:r>
              <a:rPr lang="en-US" sz="4300" dirty="0"/>
              <a:t>And Moses said, Behold, I go out from thee, and I will intreat the </a:t>
            </a:r>
            <a:r>
              <a:rPr lang="en-US" sz="4300" cap="small" dirty="0" err="1"/>
              <a:t>Lord</a:t>
            </a:r>
            <a:r>
              <a:rPr lang="en-US" sz="4300" dirty="0" err="1"/>
              <a:t>that</a:t>
            </a:r>
            <a:r>
              <a:rPr lang="en-US" sz="4300" dirty="0"/>
              <a:t> the swarms of flies may depart from Pharaoh, from his servants, and from his people, to morrow: but let not Pharaoh deal deceitfully any more in not letting the people go to sacrifice to the </a:t>
            </a:r>
            <a:r>
              <a:rPr lang="en-US" sz="4300" cap="small" dirty="0"/>
              <a:t>Lord</a:t>
            </a:r>
            <a:r>
              <a:rPr lang="en-US" sz="4300" dirty="0"/>
              <a:t>.</a:t>
            </a:r>
          </a:p>
          <a:p>
            <a:pPr marL="852678" indent="-742950">
              <a:buFont typeface="+mj-lt"/>
              <a:buAutoNum type="arabicParenR" startAt="29"/>
            </a:pPr>
            <a:r>
              <a:rPr lang="en-US" sz="4300" dirty="0"/>
              <a:t>And Moses went out from Pharaoh, and intreated the </a:t>
            </a:r>
            <a:r>
              <a:rPr lang="en-US" sz="4300" cap="small" dirty="0"/>
              <a:t>Lord</a:t>
            </a:r>
            <a:r>
              <a:rPr lang="en-US" sz="4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1BF5-78B6-43FF-A528-8B95038BA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59649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31"/>
            </a:pPr>
            <a:r>
              <a:rPr lang="en-US" sz="4400" dirty="0"/>
              <a:t>And the </a:t>
            </a:r>
            <a:r>
              <a:rPr lang="en-US" sz="4400" cap="small" dirty="0"/>
              <a:t>Lord</a:t>
            </a:r>
            <a:r>
              <a:rPr lang="en-US" sz="4400" dirty="0"/>
              <a:t> did according to the word of Moses; and he removed the swarms of flies from Pharaoh, from his servants, and from his people; there remained not one.</a:t>
            </a:r>
          </a:p>
          <a:p>
            <a:pPr marL="852678" indent="-742950">
              <a:buFont typeface="+mj-lt"/>
              <a:buAutoNum type="arabicParenR" startAt="31"/>
            </a:pPr>
            <a:r>
              <a:rPr lang="en-US" sz="4400" dirty="0"/>
              <a:t>And Pharaoh hardened his heart at this time also, neither would he let the people go.</a:t>
            </a:r>
          </a:p>
        </p:txBody>
      </p:sp>
    </p:spTree>
    <p:extLst>
      <p:ext uri="{BB962C8B-B14F-4D97-AF65-F5344CB8AC3E}">
        <p14:creationId xmlns:p14="http://schemas.microsoft.com/office/powerpoint/2010/main" val="33552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5400" b="1" dirty="0"/>
              <a:t>Background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74336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Moses Fall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Moses Call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Moses Excuses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God’s Affirmation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None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endParaRPr lang="en-US" b="1" dirty="0"/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r>
              <a:rPr lang="en-US" sz="3200" b="1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334000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Stay Here and Worship 8:25-27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Don’t Go Very Far Away vs. 28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Leave Your Wives and Children Behind 10:8-11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400" b="1" dirty="0"/>
              <a:t>Leave Your Possessions Behind 10:24-26</a:t>
            </a:r>
            <a:endParaRPr lang="en-US" sz="4400" dirty="0"/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None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endParaRPr lang="en-US" b="1" dirty="0"/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r>
              <a:rPr lang="en-US" sz="3200" b="1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182</TotalTime>
  <Words>108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Georgia</vt:lpstr>
      <vt:lpstr>Trebuchet MS</vt:lpstr>
      <vt:lpstr>Wingdings</vt:lpstr>
      <vt:lpstr>Wingdings 2</vt:lpstr>
      <vt:lpstr>Urban</vt:lpstr>
      <vt:lpstr>Pharaoh’s Compromise Proposals</vt:lpstr>
      <vt:lpstr>Exodus 8:1, 25-32 (KJV)</vt:lpstr>
      <vt:lpstr>PowerPoint Presentation</vt:lpstr>
      <vt:lpstr>PowerPoint Presentation</vt:lpstr>
      <vt:lpstr>PowerPoint Presentation</vt:lpstr>
      <vt:lpstr>PowerPoint Presentation</vt:lpstr>
      <vt:lpstr>Background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SoundBooth</cp:lastModifiedBy>
  <cp:revision>24</cp:revision>
  <dcterms:created xsi:type="dcterms:W3CDTF">2010-10-31T05:03:18Z</dcterms:created>
  <dcterms:modified xsi:type="dcterms:W3CDTF">2018-01-14T15:39:26Z</dcterms:modified>
</cp:coreProperties>
</file>