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2ED978-77EB-494D-8787-16324ECFEAA6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C0539A-7DB7-4199-B03C-050616031B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DEPARTAMENTO DE AMOR CRISTIANO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8968"/>
            <a:ext cx="2438400" cy="65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239000" cy="4846320"/>
          </a:xfrm>
        </p:spPr>
        <p:txBody>
          <a:bodyPr>
            <a:normAutofit fontScale="62500" lnSpcReduction="20000"/>
          </a:bodyPr>
          <a:lstStyle/>
          <a:p>
            <a:r>
              <a:rPr lang="es-ES" sz="3800" baseline="30000" dirty="0" smtClean="0"/>
              <a:t>2 de Corintios 9: 5-11</a:t>
            </a:r>
          </a:p>
          <a:p>
            <a:pPr marL="0" indent="0">
              <a:buNone/>
            </a:pPr>
            <a:r>
              <a:rPr lang="es-ES" baseline="30000" dirty="0" smtClean="0"/>
              <a:t>5 </a:t>
            </a:r>
            <a:r>
              <a:rPr lang="es-ES" dirty="0"/>
              <a:t>Por tanto, tuve por necesario exhortar a los hermanos que fuesen primero a vosotros y preparasen primero vuestra generosidad antes prometida, para que esté lista como de generosidad, y no como de exigencia nuestra. </a:t>
            </a:r>
          </a:p>
          <a:p>
            <a:pPr marL="0" indent="0">
              <a:buNone/>
            </a:pPr>
            <a:r>
              <a:rPr lang="es-ES" baseline="30000" dirty="0"/>
              <a:t>6 </a:t>
            </a:r>
            <a:r>
              <a:rPr lang="es-ES" dirty="0"/>
              <a:t>Pero esto digo: El que siembra escasamente, también segará escasamente; y el que siembra generosamente, generosamente también segará. </a:t>
            </a:r>
          </a:p>
          <a:p>
            <a:pPr marL="0" indent="0">
              <a:buNone/>
            </a:pPr>
            <a:r>
              <a:rPr lang="es-ES" baseline="30000" dirty="0"/>
              <a:t>7 </a:t>
            </a:r>
            <a:r>
              <a:rPr lang="es-ES" dirty="0"/>
              <a:t>Cada uno dé como propuso en su corazón: no con tristeza, ni por necesidad, porque Dios ama al dador alegre. </a:t>
            </a:r>
          </a:p>
          <a:p>
            <a:pPr marL="0" indent="0">
              <a:buNone/>
            </a:pPr>
            <a:r>
              <a:rPr lang="es-ES" baseline="30000" dirty="0"/>
              <a:t>8 </a:t>
            </a:r>
            <a:r>
              <a:rPr lang="es-ES" dirty="0"/>
              <a:t>Y poderoso es Dios para hacer que abunde en vosotros toda gracia, a fin de que, teniendo siempre en todas las cosas todo lo suficiente, abundéis para toda buena obra; </a:t>
            </a:r>
          </a:p>
          <a:p>
            <a:pPr marL="0" indent="0">
              <a:buNone/>
            </a:pPr>
            <a:r>
              <a:rPr lang="es-ES" baseline="30000" dirty="0"/>
              <a:t>9 </a:t>
            </a:r>
            <a:r>
              <a:rPr lang="es-ES" dirty="0"/>
              <a:t>como está escrito:</a:t>
            </a:r>
            <a:br>
              <a:rPr lang="es-ES" dirty="0"/>
            </a:br>
            <a:r>
              <a:rPr lang="es-ES" dirty="0"/>
              <a:t>Repartió, dio a los pobres;</a:t>
            </a:r>
            <a:br>
              <a:rPr lang="es-ES" dirty="0"/>
            </a:br>
            <a:r>
              <a:rPr lang="es-ES" dirty="0"/>
              <a:t>Su justicia permanece para siempre. m </a:t>
            </a:r>
          </a:p>
          <a:p>
            <a:pPr marL="0" indent="0">
              <a:buNone/>
            </a:pPr>
            <a:r>
              <a:rPr lang="es-ES" baseline="30000" dirty="0"/>
              <a:t>10 </a:t>
            </a:r>
            <a:r>
              <a:rPr lang="es-ES" dirty="0"/>
              <a:t>Y el que da semilla al que siembra, y pan al que come, proveerá y multiplicará vuestra sementera, y aumentará los frutos de vuestra justicia, </a:t>
            </a:r>
          </a:p>
          <a:p>
            <a:pPr marL="0" indent="0">
              <a:buNone/>
            </a:pPr>
            <a:r>
              <a:rPr lang="es-ES" baseline="30000" dirty="0"/>
              <a:t>11 </a:t>
            </a:r>
            <a:r>
              <a:rPr lang="es-ES" dirty="0"/>
              <a:t>para que estéis enriquecidos en todo para toda liberalidad, la cual produce por medio de nosotros acción de gracias a Dios. </a:t>
            </a:r>
          </a:p>
          <a:p>
            <a:endParaRPr lang="es-ES" baseline="30000" dirty="0" smtClean="0"/>
          </a:p>
          <a:p>
            <a:pPr marL="0" indent="0" algn="ctr">
              <a:buNone/>
            </a:pPr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sembrar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Ministerio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AMOR </a:t>
            </a:r>
            <a:r>
              <a:rPr lang="en-US" dirty="0"/>
              <a:t>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2400" u="sng" dirty="0"/>
              <a:t>Visión</a:t>
            </a:r>
            <a:r>
              <a:rPr lang="es-ES" sz="2400" dirty="0"/>
              <a:t> – Suplir las necesidades en medio del pueblo de Dios y del mundo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sz="2000" dirty="0"/>
              <a:t>Hechos </a:t>
            </a:r>
            <a:r>
              <a:rPr lang="es-ES" sz="2000" dirty="0" smtClean="0"/>
              <a:t>4:32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“…ninguno decía 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ser suyo propio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nada de lo que poseía, sino que tenían todas las cosas en común.”</a:t>
            </a:r>
          </a:p>
          <a:p>
            <a:pPr algn="just"/>
            <a:r>
              <a:rPr lang="es-ES" sz="2400" u="sng" dirty="0" smtClean="0"/>
              <a:t>Misión</a:t>
            </a:r>
            <a:r>
              <a:rPr lang="es-ES" sz="2400" dirty="0" smtClean="0"/>
              <a:t> </a:t>
            </a:r>
            <a:r>
              <a:rPr lang="es-ES" sz="2400" dirty="0"/>
              <a:t>– Servir </a:t>
            </a:r>
            <a:r>
              <a:rPr lang="es-ES" sz="2400" dirty="0" smtClean="0"/>
              <a:t>físicamente </a:t>
            </a:r>
            <a:r>
              <a:rPr lang="es-ES" sz="2400" dirty="0"/>
              <a:t>y espiritualmente a un pueblo en necesidad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sz="2000" dirty="0"/>
              <a:t>Hechos 6:3 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“Buscad, pues, hermanos, de entre vosotros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 a siete varones de 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buen testimonio, llenos del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Espíritu 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Santo y de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sabiduría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, a </a:t>
            </a:r>
            <a:r>
              <a:rPr lang="es-ES" sz="2000" i="1" dirty="0" smtClean="0">
                <a:solidFill>
                  <a:schemeClr val="bg2">
                    <a:lumMod val="50000"/>
                  </a:schemeClr>
                </a:solidFill>
              </a:rPr>
              <a:t>quienes encarguemos de este trabajo”</a:t>
            </a:r>
          </a:p>
          <a:p>
            <a:pPr algn="just"/>
            <a:r>
              <a:rPr lang="es-ES" sz="2400" u="sng" dirty="0" smtClean="0"/>
              <a:t>Compromiso</a:t>
            </a:r>
            <a:r>
              <a:rPr lang="es-ES" sz="2400" dirty="0" smtClean="0"/>
              <a:t> – Apoyar incondicionalmente a la Iglesia y a cada uno de los departamentos que la conforman.</a:t>
            </a:r>
          </a:p>
          <a:p>
            <a:pPr marL="0" indent="0" algn="just">
              <a:buNone/>
            </a:pPr>
            <a:r>
              <a:rPr lang="es-ES" sz="2100" dirty="0" smtClean="0"/>
              <a:t>Romanos 12:5 </a:t>
            </a:r>
            <a:r>
              <a:rPr lang="es-ES" sz="2100" i="1" dirty="0" smtClean="0">
                <a:solidFill>
                  <a:schemeClr val="bg2">
                    <a:lumMod val="50000"/>
                  </a:schemeClr>
                </a:solidFill>
              </a:rPr>
              <a:t>“…así nosotros, siendo muchos, somos un cuerpo en Cristo, y todos miembros los unos de los otros”</a:t>
            </a:r>
            <a:endParaRPr lang="es-ES" sz="2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199"/>
            <a:ext cx="16383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</p:spPr>
      </p:pic>
      <p:sp>
        <p:nvSpPr>
          <p:cNvPr id="8" name="TextBox 7"/>
          <p:cNvSpPr txBox="1"/>
          <p:nvPr/>
        </p:nvSpPr>
        <p:spPr>
          <a:xfrm>
            <a:off x="304800" y="1676400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4 </a:t>
            </a:r>
            <a:r>
              <a:rPr lang="en-US" dirty="0" err="1" smtClean="0"/>
              <a:t>Cursos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romotores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.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Sociedad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Anticancerosa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, Con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amor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Aprendemos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Puentes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a la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salud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2 Ferias de </a:t>
            </a:r>
            <a:r>
              <a:rPr lang="en-US" dirty="0" err="1" smtClean="0"/>
              <a:t>Salud</a:t>
            </a:r>
            <a:endParaRPr lang="en-US" dirty="0" smtClean="0"/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Exámenes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físicos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en general)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2 </a:t>
            </a:r>
            <a:r>
              <a:rPr lang="en-US" dirty="0" err="1" smtClean="0"/>
              <a:t>Campañas</a:t>
            </a:r>
            <a:r>
              <a:rPr lang="en-US" dirty="0" smtClean="0"/>
              <a:t> </a:t>
            </a:r>
            <a:r>
              <a:rPr lang="en-US" dirty="0" err="1" smtClean="0"/>
              <a:t>evangelísticas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dominicales</a:t>
            </a:r>
            <a:r>
              <a:rPr lang="en-US" dirty="0" smtClean="0"/>
              <a:t> 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colectar</a:t>
            </a:r>
            <a:r>
              <a:rPr lang="en-US" dirty="0" smtClean="0"/>
              <a:t> </a:t>
            </a:r>
            <a:r>
              <a:rPr lang="en-US" dirty="0" err="1" smtClean="0"/>
              <a:t>alimentos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cupones</a:t>
            </a:r>
            <a:endParaRPr lang="en-US" b="1" dirty="0" smtClean="0"/>
          </a:p>
          <a:p>
            <a:pPr algn="ctr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Traiga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sus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cupones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Creación</a:t>
            </a:r>
            <a:r>
              <a:rPr lang="en-US" dirty="0" smtClean="0"/>
              <a:t> de un </a:t>
            </a:r>
            <a:r>
              <a:rPr lang="en-US" dirty="0" err="1" smtClean="0"/>
              <a:t>Fondo</a:t>
            </a:r>
            <a:r>
              <a:rPr lang="en-US" dirty="0" smtClean="0"/>
              <a:t> de </a:t>
            </a:r>
            <a:r>
              <a:rPr lang="en-US" dirty="0" err="1"/>
              <a:t>A</a:t>
            </a:r>
            <a:r>
              <a:rPr lang="en-US" dirty="0" err="1" smtClean="0"/>
              <a:t>yuda</a:t>
            </a:r>
            <a:r>
              <a:rPr lang="en-US" dirty="0" smtClean="0"/>
              <a:t> al </a:t>
            </a:r>
            <a:r>
              <a:rPr lang="en-US" dirty="0" err="1"/>
              <a:t>N</a:t>
            </a:r>
            <a:r>
              <a:rPr lang="en-US" dirty="0" err="1" smtClean="0"/>
              <a:t>ecesitado</a:t>
            </a:r>
            <a:r>
              <a:rPr lang="en-US" dirty="0" smtClean="0"/>
              <a:t> 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(Agua,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electricidad,etc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Colecta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de </a:t>
            </a:r>
            <a:r>
              <a:rPr lang="en-US" dirty="0" err="1" smtClean="0"/>
              <a:t>escuela</a:t>
            </a:r>
            <a:r>
              <a:rPr lang="en-US" dirty="0" smtClean="0"/>
              <a:t>, con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alimenticias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r>
              <a:rPr lang="en-US" dirty="0" smtClean="0"/>
              <a:t>.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Denty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 Moore, Hi-C, Raisins, Apple Sauce, Pop Corn)</a:t>
            </a:r>
          </a:p>
          <a:p>
            <a:pPr algn="ctr"/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71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82" y="302742"/>
            <a:ext cx="2569218" cy="16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2295" r="75134" b="29304"/>
          <a:stretch/>
        </p:blipFill>
        <p:spPr bwMode="auto">
          <a:xfrm>
            <a:off x="609600" y="304800"/>
            <a:ext cx="1905000" cy="17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55" b="82719" l="10750" r="88750">
                        <a14:foregroundMark x1="44000" y1="41705" x2="44000" y2="41705"/>
                        <a14:foregroundMark x1="45500" y1="21659" x2="45500" y2="21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3832" r="8792" b="17706"/>
          <a:stretch/>
        </p:blipFill>
        <p:spPr bwMode="auto">
          <a:xfrm>
            <a:off x="3352800" y="5105400"/>
            <a:ext cx="2222573" cy="17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750" y="2293621"/>
            <a:ext cx="85017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Te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invita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ser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parte de la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Primera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promoción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 de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“PROMOTORES DE SALUD 2013”</a:t>
            </a:r>
            <a:endParaRPr lang="en-US" sz="2000" b="1" dirty="0" smtClean="0">
              <a:solidFill>
                <a:schemeClr val="bg1"/>
              </a:solidFill>
              <a:latin typeface="Imprint MT Shadow" pitchFamily="82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Lugar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Iglesia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Cristiana “JEHOVA REINA”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Dia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Sabado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02 de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marzo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del 2013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Hora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: 8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a.m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a 5.00 pm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Desayuno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Almuerzo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 y  snacks 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incluídos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Se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entregará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Certificado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como</a:t>
            </a:r>
            <a:r>
              <a:rPr lang="en-US" b="1" dirty="0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  PROMOTORA DE SALUD, al </a:t>
            </a:r>
            <a:r>
              <a:rPr lang="en-US" b="1" dirty="0" err="1" smtClean="0">
                <a:solidFill>
                  <a:schemeClr val="bg1"/>
                </a:solidFill>
                <a:latin typeface="Imprint MT Shadow" pitchFamily="82" charset="0"/>
                <a:cs typeface="Times New Roman" pitchFamily="18" charset="0"/>
              </a:rPr>
              <a:t>finalizar</a:t>
            </a:r>
            <a:endParaRPr lang="en-US" b="1" dirty="0" smtClean="0">
              <a:solidFill>
                <a:schemeClr val="bg1"/>
              </a:solidFill>
              <a:latin typeface="Imprint MT Shadow" pitchFamily="82" charset="0"/>
              <a:cs typeface="Times New Roman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Imprint MT Shadow" pitchFamily="8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914400"/>
            <a:ext cx="275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En  </a:t>
            </a:r>
            <a:r>
              <a:rPr lang="en-US" sz="2800" b="1" dirty="0" err="1" smtClean="0">
                <a:solidFill>
                  <a:schemeClr val="bg1"/>
                </a:solidFill>
              </a:rPr>
              <a:t>alianza</a:t>
            </a:r>
            <a:r>
              <a:rPr lang="en-US" sz="2800" b="1" dirty="0" smtClean="0">
                <a:solidFill>
                  <a:schemeClr val="bg1"/>
                </a:solidFill>
              </a:rPr>
              <a:t> con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6582" y="5550932"/>
            <a:ext cx="295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inscribete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115" y="1828800"/>
            <a:ext cx="323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Official Sponsor </a:t>
            </a:r>
            <a:r>
              <a:rPr lang="en-US" smtClean="0">
                <a:solidFill>
                  <a:schemeClr val="bg1"/>
                </a:solidFill>
              </a:rPr>
              <a:t>of birthdays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10" descr="http://es.mg40.mail.yahoo.com/ya/download?mid=2%5f0%5f0%5f75%5f1911%5fANxtUtQAAD6QUBvJ5QMbdFORYAw&amp;pid=1.2&amp;fid=Sociedad%2520anticancerosa&amp;inline=1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1714" y="5600444"/>
            <a:ext cx="2405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GRATIS!!!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6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FERIAS DE SALUD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06" y="2471738"/>
            <a:ext cx="1931194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000250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29860"/>
            <a:ext cx="224789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177710"/>
            <a:ext cx="1962149" cy="16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48" y="4495800"/>
            <a:ext cx="1966452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267200"/>
            <a:ext cx="2073717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33575"/>
            <a:ext cx="274319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1600200"/>
            <a:ext cx="190500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8" y="3781425"/>
            <a:ext cx="2590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2200"/>
            <a:ext cx="2514600" cy="36576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0500"/>
            <a:ext cx="2438400" cy="25527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1610409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Campañas</a:t>
            </a:r>
            <a:r>
              <a:rPr lang="en-US" sz="2400" dirty="0" smtClean="0"/>
              <a:t> </a:t>
            </a:r>
            <a:r>
              <a:rPr lang="en-US" sz="2400" dirty="0" err="1"/>
              <a:t>E</a:t>
            </a:r>
            <a:r>
              <a:rPr lang="en-US" sz="2400" dirty="0" err="1" smtClean="0"/>
              <a:t>vangelísticas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0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domingos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 err="1" smtClean="0"/>
              <a:t>Traiga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cupones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67000"/>
            <a:ext cx="3352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52588"/>
            <a:ext cx="36576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3817327"/>
            <a:ext cx="2619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36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4419600"/>
            <a:ext cx="2703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86063"/>
            <a:ext cx="411479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Creación</a:t>
            </a:r>
            <a:r>
              <a:rPr lang="en-US" sz="2000" dirty="0"/>
              <a:t> de un </a:t>
            </a:r>
            <a:r>
              <a:rPr lang="en-US" sz="2000" dirty="0" err="1"/>
              <a:t>Fondo</a:t>
            </a:r>
            <a:r>
              <a:rPr lang="en-US" sz="2000" dirty="0"/>
              <a:t> de </a:t>
            </a:r>
            <a:r>
              <a:rPr lang="en-US" sz="2000" dirty="0" err="1"/>
              <a:t>Ayuda</a:t>
            </a:r>
            <a:r>
              <a:rPr lang="en-US" sz="2000" dirty="0"/>
              <a:t> al </a:t>
            </a:r>
            <a:r>
              <a:rPr lang="en-US" sz="2000" dirty="0" err="1"/>
              <a:t>Necesitado</a:t>
            </a:r>
            <a:r>
              <a:rPr lang="en-US" sz="2000" dirty="0"/>
              <a:t>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(Agua,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electricidad,etc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09774"/>
            <a:ext cx="3219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8999"/>
            <a:ext cx="2950199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23622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4" y="4271962"/>
            <a:ext cx="2554066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DEPARTAMENTO DE </a:t>
            </a:r>
            <a:br>
              <a:rPr lang="en-US" dirty="0"/>
            </a:br>
            <a:r>
              <a:rPr lang="en-US" dirty="0"/>
              <a:t>AMOR CRISTIANO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Colecta</a:t>
            </a:r>
            <a:r>
              <a:rPr lang="en-US" sz="1800" dirty="0"/>
              <a:t> de </a:t>
            </a:r>
            <a:r>
              <a:rPr lang="en-US" sz="1800" dirty="0" err="1"/>
              <a:t>alimentos</a:t>
            </a:r>
            <a:r>
              <a:rPr lang="en-US" sz="1800" dirty="0"/>
              <a:t> </a:t>
            </a:r>
            <a:r>
              <a:rPr lang="en-US" sz="1800" dirty="0" err="1"/>
              <a:t>específicos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niños</a:t>
            </a:r>
            <a:r>
              <a:rPr lang="en-US" sz="1800" dirty="0"/>
              <a:t> </a:t>
            </a:r>
            <a:r>
              <a:rPr lang="en-US" sz="1800" dirty="0" smtClean="0"/>
              <a:t>con </a:t>
            </a:r>
            <a:r>
              <a:rPr lang="en-US" sz="1800" dirty="0" err="1"/>
              <a:t>escuela</a:t>
            </a:r>
            <a:r>
              <a:rPr lang="en-US" sz="1800" dirty="0"/>
              <a:t>, con </a:t>
            </a:r>
            <a:r>
              <a:rPr lang="en-US" sz="1800" dirty="0" err="1"/>
              <a:t>necesidades</a:t>
            </a:r>
            <a:r>
              <a:rPr lang="en-US" sz="1800" dirty="0"/>
              <a:t> </a:t>
            </a:r>
            <a:r>
              <a:rPr lang="en-US" sz="1800" dirty="0" err="1"/>
              <a:t>alimenticias</a:t>
            </a:r>
            <a:r>
              <a:rPr lang="en-US" sz="1800" dirty="0"/>
              <a:t> </a:t>
            </a:r>
            <a:r>
              <a:rPr lang="en-US" sz="1800" dirty="0" err="1"/>
              <a:t>especiales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7" y="2414955"/>
            <a:ext cx="1905000" cy="20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89181"/>
            <a:ext cx="1878419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3999"/>
            <a:ext cx="1820008" cy="191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09800"/>
            <a:ext cx="2286000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89180"/>
            <a:ext cx="2277208" cy="14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1"/>
            <a:ext cx="1905000" cy="14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4" y="4660581"/>
            <a:ext cx="1676400" cy="166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279455"/>
            <a:ext cx="248913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7525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496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DEPARTAMENTO DE AMOR CRISTIANO</vt:lpstr>
      <vt:lpstr>DEPARTAMENTO DE  AMOR CRISTIANO</vt:lpstr>
      <vt:lpstr>DEPARTAMENTO DE  AMOR CRISTIANO</vt:lpstr>
      <vt:lpstr>PowerPoint Presentation</vt:lpstr>
      <vt:lpstr>DEPARTAMENTO DE  AMOR CRISTIANO</vt:lpstr>
      <vt:lpstr>DEPARTAMENTO DE  AMOR CRISTIANO</vt:lpstr>
      <vt:lpstr>DEPARTAMENTO DE  AMOR CRISTIANO</vt:lpstr>
      <vt:lpstr>DEPARTAMENTO DE  AMOR CRISTIANO</vt:lpstr>
      <vt:lpstr>DEPARTAMENTO DE  AMOR CRISTIANO</vt:lpstr>
      <vt:lpstr>DEPARTAMENTO DE  AMOR CRISTIANO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AMOR CRISTIANO</dc:title>
  <dc:creator>Jacqueline</dc:creator>
  <cp:lastModifiedBy>Jacqueline</cp:lastModifiedBy>
  <cp:revision>20</cp:revision>
  <dcterms:created xsi:type="dcterms:W3CDTF">2013-01-04T01:15:28Z</dcterms:created>
  <dcterms:modified xsi:type="dcterms:W3CDTF">2013-01-04T23:22:07Z</dcterms:modified>
</cp:coreProperties>
</file>