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70" r:id="rId4"/>
    <p:sldId id="267" r:id="rId5"/>
    <p:sldId id="271" r:id="rId6"/>
    <p:sldId id="272" r:id="rId7"/>
    <p:sldId id="273" r:id="rId8"/>
    <p:sldId id="274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87" autoAdjust="0"/>
  </p:normalViewPr>
  <p:slideViewPr>
    <p:cSldViewPr>
      <p:cViewPr varScale="1">
        <p:scale>
          <a:sx n="98" d="100"/>
          <a:sy n="98" d="100"/>
        </p:scale>
        <p:origin x="200" y="32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2034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3" y="2857501"/>
            <a:ext cx="3733819" cy="6831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ctangle 23"/>
          <p:cNvSpPr/>
          <p:nvPr/>
        </p:nvSpPr>
        <p:spPr>
          <a:xfrm flipV="1">
            <a:off x="5410201" y="2922758"/>
            <a:ext cx="3733801" cy="14401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ctangle 24"/>
          <p:cNvSpPr/>
          <p:nvPr/>
        </p:nvSpPr>
        <p:spPr>
          <a:xfrm flipV="1">
            <a:off x="5410201" y="3086375"/>
            <a:ext cx="3733801" cy="6858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3123302"/>
            <a:ext cx="1965960" cy="13716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3149679"/>
            <a:ext cx="1965960" cy="6858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2971800"/>
            <a:ext cx="3063240" cy="2057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3045737"/>
            <a:ext cx="160020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2737246"/>
            <a:ext cx="9144000" cy="18312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1" y="2756646"/>
            <a:ext cx="9144001" cy="10550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2732318"/>
            <a:ext cx="2729950" cy="1863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2776275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801416"/>
            <a:ext cx="8458200" cy="1102519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2924953"/>
            <a:ext cx="4953000" cy="131445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3154680"/>
            <a:ext cx="960120" cy="3429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7/6/19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3153966"/>
            <a:ext cx="1295400" cy="3429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852"/>
            <a:ext cx="747712" cy="27432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7/6/19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857250"/>
            <a:ext cx="1905000" cy="41148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57250"/>
            <a:ext cx="6248400" cy="41148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7/6/19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7/6/19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485901"/>
            <a:ext cx="7772400" cy="1021556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25316"/>
            <a:ext cx="7772400" cy="1132284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7/6/19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87069"/>
            <a:ext cx="4038600" cy="3394472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87069"/>
            <a:ext cx="4038600" cy="3394472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7/6/19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57250"/>
            <a:ext cx="8382000" cy="802386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83728"/>
            <a:ext cx="4041648" cy="3429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6" y="1683728"/>
            <a:ext cx="4041775" cy="3429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031389"/>
            <a:ext cx="4041648" cy="29146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5" y="2031389"/>
            <a:ext cx="4041775" cy="29146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8440643-2DDA-4F7F-95F1-5F5DF7EF5FA6}" type="datetimeFigureOut">
              <a:rPr lang="en-US" smtClean="0"/>
              <a:pPr/>
              <a:t>7/6/19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802386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459486"/>
            <a:ext cx="957264" cy="3429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7/6/19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459486"/>
            <a:ext cx="1325880" cy="3429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1704"/>
            <a:ext cx="762000" cy="274320"/>
          </a:xfrm>
        </p:spPr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7/6/19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826478"/>
            <a:ext cx="3383280" cy="658368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1508045"/>
            <a:ext cx="3383280" cy="346329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582215"/>
            <a:ext cx="5102352" cy="438912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7/6/19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5" y="831870"/>
            <a:ext cx="586803" cy="3511228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857250"/>
            <a:ext cx="4572000" cy="3429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2455731"/>
            <a:ext cx="2590800" cy="1887367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7/6/19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275114"/>
            <a:ext cx="9144000" cy="6330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232997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1" y="231207"/>
            <a:ext cx="9144001" cy="6858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183" y="270185"/>
            <a:ext cx="3733819" cy="6831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1" y="330085"/>
            <a:ext cx="3733801" cy="135026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373128"/>
            <a:ext cx="3063240" cy="2057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441707"/>
            <a:ext cx="160020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1501"/>
            <a:ext cx="57626" cy="4663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1501"/>
            <a:ext cx="27432" cy="4663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1501"/>
            <a:ext cx="9144" cy="466344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1501"/>
            <a:ext cx="27432" cy="466344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285"/>
            <a:ext cx="54864" cy="438912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285"/>
            <a:ext cx="9144" cy="438912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8001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87068"/>
            <a:ext cx="8229600" cy="324383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459486"/>
            <a:ext cx="957264" cy="3429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8440643-2DDA-4F7F-95F1-5F5DF7EF5FA6}" type="datetimeFigureOut">
              <a:rPr lang="en-US" smtClean="0"/>
              <a:pPr/>
              <a:t>7/6/19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459486"/>
            <a:ext cx="1325880" cy="3429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1704"/>
            <a:ext cx="762000" cy="27432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971551"/>
            <a:ext cx="8458200" cy="1142999"/>
          </a:xfrm>
        </p:spPr>
        <p:txBody>
          <a:bodyPr>
            <a:noAutofit/>
          </a:bodyPr>
          <a:lstStyle/>
          <a:p>
            <a:pPr algn="ctr"/>
            <a:r>
              <a:rPr lang="en-US" sz="5400" b="1" i="1" dirty="0"/>
              <a:t>Why People Stop Going To Church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143250"/>
            <a:ext cx="7543800" cy="571500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/>
              <a:t>Hebrews 10:19-25</a:t>
            </a:r>
            <a:endParaRPr lang="en-US" sz="4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14350"/>
            <a:ext cx="8382000" cy="4416552"/>
          </a:xfrm>
        </p:spPr>
        <p:txBody>
          <a:bodyPr>
            <a:normAutofit lnSpcReduction="10000"/>
          </a:bodyPr>
          <a:lstStyle/>
          <a:p>
            <a:r>
              <a:rPr lang="en-US" sz="4400" b="1" dirty="0"/>
              <a:t>Discouragement                 (Galatians 4:15)</a:t>
            </a:r>
            <a:endParaRPr lang="en-US" sz="4400" dirty="0"/>
          </a:p>
          <a:p>
            <a:r>
              <a:rPr lang="en-US" sz="4400" b="1" dirty="0"/>
              <a:t>Apathy                                    (Revelation 3:16)</a:t>
            </a:r>
            <a:endParaRPr lang="en-US" sz="4400" dirty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69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514350"/>
            <a:ext cx="8763000" cy="4476750"/>
          </a:xfrm>
        </p:spPr>
        <p:txBody>
          <a:bodyPr>
            <a:noAutofit/>
          </a:bodyPr>
          <a:lstStyle/>
          <a:p>
            <a:pPr lvl="0"/>
            <a:r>
              <a:rPr lang="en-US" sz="4400" b="1" dirty="0"/>
              <a:t>Draw near vs. 22</a:t>
            </a:r>
          </a:p>
          <a:p>
            <a:pPr lvl="0"/>
            <a:r>
              <a:rPr lang="en-US" sz="4400" b="1" dirty="0"/>
              <a:t>Hold fast vs. 23</a:t>
            </a:r>
          </a:p>
          <a:p>
            <a:pPr lvl="0"/>
            <a:r>
              <a:rPr lang="en-US" sz="4400" b="1" dirty="0"/>
              <a:t>Consider one another vs. 24</a:t>
            </a:r>
          </a:p>
          <a:p>
            <a:pPr lvl="0"/>
            <a:r>
              <a:rPr lang="en-US" sz="4400" b="1" dirty="0"/>
              <a:t>Not forsake vs. 25a</a:t>
            </a:r>
          </a:p>
          <a:p>
            <a:pPr lvl="0"/>
            <a:r>
              <a:rPr lang="en-US" sz="4400" b="1" dirty="0"/>
              <a:t>Exhort one another vs. 25b </a:t>
            </a:r>
          </a:p>
          <a:p>
            <a:pPr>
              <a:buNone/>
            </a:pPr>
            <a:endParaRPr lang="en-US" sz="2300" b="1" dirty="0"/>
          </a:p>
          <a:p>
            <a:pPr algn="just">
              <a:buNone/>
            </a:pPr>
            <a:r>
              <a:rPr lang="en-US" sz="3200" b="1" dirty="0"/>
              <a:t>	  </a:t>
            </a:r>
          </a:p>
          <a:p>
            <a:pPr>
              <a:buNone/>
            </a:pPr>
            <a:r>
              <a:rPr lang="en-US" sz="3200" dirty="0"/>
              <a:t> </a:t>
            </a:r>
            <a:endParaRPr lang="en-US" sz="3200" b="1" dirty="0"/>
          </a:p>
          <a:p>
            <a:pPr lvl="0" algn="just">
              <a:buNone/>
            </a:pPr>
            <a:endParaRPr lang="en-US" sz="3600" dirty="0"/>
          </a:p>
          <a:p>
            <a:pPr marL="609600" indent="-609600">
              <a:lnSpc>
                <a:spcPct val="80000"/>
              </a:lnSpc>
              <a:buNone/>
            </a:pP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F1592-9A1C-6041-B90D-47B5E7F25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14350"/>
            <a:ext cx="8229600" cy="800100"/>
          </a:xfrm>
        </p:spPr>
        <p:txBody>
          <a:bodyPr>
            <a:noAutofit/>
          </a:bodyPr>
          <a:lstStyle/>
          <a:p>
            <a:r>
              <a:rPr lang="en-US" sz="5400" dirty="0"/>
              <a:t>Hebrews 10:19-25 (KJV)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1979BA-E94A-A740-9E7B-A3398230AA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14450"/>
            <a:ext cx="8229600" cy="3616452"/>
          </a:xfrm>
        </p:spPr>
        <p:txBody>
          <a:bodyPr>
            <a:normAutofit/>
          </a:bodyPr>
          <a:lstStyle/>
          <a:p>
            <a:pPr marL="852678" indent="-742950">
              <a:buFont typeface="+mj-lt"/>
              <a:buAutoNum type="arabicParenR" startAt="19"/>
            </a:pPr>
            <a:r>
              <a:rPr lang="en-US" sz="4400" b="1" dirty="0"/>
              <a:t>Having therefore, brethren, boldness to enter into the holiest by the blood of Jesus,</a:t>
            </a:r>
          </a:p>
        </p:txBody>
      </p:sp>
    </p:spTree>
    <p:extLst>
      <p:ext uri="{BB962C8B-B14F-4D97-AF65-F5344CB8AC3E}">
        <p14:creationId xmlns:p14="http://schemas.microsoft.com/office/powerpoint/2010/main" val="4218507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90550"/>
            <a:ext cx="8229600" cy="4340352"/>
          </a:xfrm>
        </p:spPr>
        <p:txBody>
          <a:bodyPr>
            <a:normAutofit/>
          </a:bodyPr>
          <a:lstStyle/>
          <a:p>
            <a:pPr marL="852678" indent="-742950">
              <a:buFont typeface="+mj-lt"/>
              <a:buAutoNum type="arabicParenR" startAt="20"/>
            </a:pPr>
            <a:r>
              <a:rPr lang="en-US" sz="4400" b="1" dirty="0"/>
              <a:t>By a new and living way, which he hath consecrated for us, through the veil, that is to say, his flesh;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90550"/>
            <a:ext cx="8229600" cy="4340352"/>
          </a:xfrm>
        </p:spPr>
        <p:txBody>
          <a:bodyPr>
            <a:normAutofit/>
          </a:bodyPr>
          <a:lstStyle/>
          <a:p>
            <a:pPr marL="852678" indent="-742950">
              <a:buFont typeface="+mj-lt"/>
              <a:buAutoNum type="arabicParenR" startAt="21"/>
            </a:pPr>
            <a:r>
              <a:rPr lang="en-US" sz="4400" b="1" dirty="0"/>
              <a:t>And having an high priest over the house of God;</a:t>
            </a:r>
          </a:p>
        </p:txBody>
      </p:sp>
    </p:spTree>
    <p:extLst>
      <p:ext uri="{BB962C8B-B14F-4D97-AF65-F5344CB8AC3E}">
        <p14:creationId xmlns:p14="http://schemas.microsoft.com/office/powerpoint/2010/main" val="23670000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61950"/>
            <a:ext cx="8686800" cy="4379976"/>
          </a:xfrm>
        </p:spPr>
        <p:txBody>
          <a:bodyPr>
            <a:normAutofit/>
          </a:bodyPr>
          <a:lstStyle/>
          <a:p>
            <a:pPr marL="852678" indent="-742950">
              <a:buFont typeface="+mj-lt"/>
              <a:buAutoNum type="arabicParenR" startAt="22"/>
            </a:pPr>
            <a:r>
              <a:rPr lang="en-US" sz="4400" b="1" dirty="0"/>
              <a:t>Let us draw near with a true heart in full assurance of faith, having our hearts sprinkled from an evil conscience, and our bodies washed with pure water.</a:t>
            </a:r>
          </a:p>
        </p:txBody>
      </p:sp>
    </p:spTree>
    <p:extLst>
      <p:ext uri="{BB962C8B-B14F-4D97-AF65-F5344CB8AC3E}">
        <p14:creationId xmlns:p14="http://schemas.microsoft.com/office/powerpoint/2010/main" val="31798097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61950"/>
            <a:ext cx="8686800" cy="4379976"/>
          </a:xfrm>
        </p:spPr>
        <p:txBody>
          <a:bodyPr>
            <a:normAutofit/>
          </a:bodyPr>
          <a:lstStyle/>
          <a:p>
            <a:pPr marL="852678" indent="-742950">
              <a:buFont typeface="+mj-lt"/>
              <a:buAutoNum type="arabicParenR" startAt="23"/>
            </a:pPr>
            <a:r>
              <a:rPr lang="en-US" sz="4400" b="1" dirty="0"/>
              <a:t>Let us hold fast the profession of our faith without wavering; (for he is faithful that promised;)</a:t>
            </a:r>
          </a:p>
          <a:p>
            <a:pPr marL="852678" indent="-742950">
              <a:buFont typeface="+mj-lt"/>
              <a:buAutoNum type="arabicParenR" startAt="23"/>
            </a:pPr>
            <a:r>
              <a:rPr lang="en-US" sz="4400" b="1" dirty="0"/>
              <a:t>And let us consider one another to provoke unto love and to good works:</a:t>
            </a:r>
          </a:p>
        </p:txBody>
      </p:sp>
    </p:spTree>
    <p:extLst>
      <p:ext uri="{BB962C8B-B14F-4D97-AF65-F5344CB8AC3E}">
        <p14:creationId xmlns:p14="http://schemas.microsoft.com/office/powerpoint/2010/main" val="36550657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61950"/>
            <a:ext cx="8686800" cy="4379976"/>
          </a:xfrm>
        </p:spPr>
        <p:txBody>
          <a:bodyPr>
            <a:normAutofit/>
          </a:bodyPr>
          <a:lstStyle/>
          <a:p>
            <a:pPr marL="852678" indent="-742950">
              <a:buFont typeface="+mj-lt"/>
              <a:buAutoNum type="arabicParenR" startAt="25"/>
            </a:pPr>
            <a:r>
              <a:rPr lang="en-US" sz="4400" b="1" dirty="0"/>
              <a:t>Not forsaking the assembling of ourselves together, as the manner of some is; but exhorting one another: and so much the more, as ye see the day approaching.</a:t>
            </a:r>
          </a:p>
        </p:txBody>
      </p:sp>
    </p:spTree>
    <p:extLst>
      <p:ext uri="{BB962C8B-B14F-4D97-AF65-F5344CB8AC3E}">
        <p14:creationId xmlns:p14="http://schemas.microsoft.com/office/powerpoint/2010/main" val="33535180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14350"/>
            <a:ext cx="8382000" cy="4416552"/>
          </a:xfrm>
        </p:spPr>
        <p:txBody>
          <a:bodyPr>
            <a:normAutofit lnSpcReduction="10000"/>
          </a:bodyPr>
          <a:lstStyle/>
          <a:p>
            <a:r>
              <a:rPr lang="en-US" sz="4400" b="1" dirty="0"/>
              <a:t>Judgmental Christians    (Matthew 7:1-2)</a:t>
            </a:r>
            <a:endParaRPr lang="en-US" sz="4400" dirty="0"/>
          </a:p>
          <a:p>
            <a:r>
              <a:rPr lang="en-US" sz="4400" b="1" dirty="0"/>
              <a:t>Hypocritical Christians   (Matthew 7:3)</a:t>
            </a:r>
            <a:endParaRPr lang="en-US" sz="4400" dirty="0"/>
          </a:p>
          <a:p>
            <a:r>
              <a:rPr lang="en-US" sz="4400" b="1" dirty="0"/>
              <a:t>Worldliness</a:t>
            </a:r>
          </a:p>
          <a:p>
            <a:pPr marL="402336" lvl="1" indent="0">
              <a:buNone/>
            </a:pPr>
            <a:r>
              <a:rPr lang="en-US" sz="4200" b="1" dirty="0">
                <a:solidFill>
                  <a:schemeClr val="tx1"/>
                </a:solidFill>
              </a:rPr>
              <a:t>(1 John 2:15)</a:t>
            </a:r>
            <a:endParaRPr lang="en-US" sz="4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676</TotalTime>
  <Words>221</Words>
  <Application>Microsoft Macintosh PowerPoint</Application>
  <PresentationFormat>On-screen Show (16:9)</PresentationFormat>
  <Paragraphs>24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Georgia</vt:lpstr>
      <vt:lpstr>Trebuchet MS</vt:lpstr>
      <vt:lpstr>Wingdings 2</vt:lpstr>
      <vt:lpstr>Urban</vt:lpstr>
      <vt:lpstr>Why People Stop Going To Church</vt:lpstr>
      <vt:lpstr>PowerPoint Presentation</vt:lpstr>
      <vt:lpstr>Hebrews 10:19-25 (KJV)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Most Dangerous Worship</dc:title>
  <dc:creator>The Youngs</dc:creator>
  <cp:lastModifiedBy>Young, Joel</cp:lastModifiedBy>
  <cp:revision>87</cp:revision>
  <dcterms:created xsi:type="dcterms:W3CDTF">2010-10-31T05:03:18Z</dcterms:created>
  <dcterms:modified xsi:type="dcterms:W3CDTF">2019-07-07T04:14:04Z</dcterms:modified>
</cp:coreProperties>
</file>