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1" r:id="rId4"/>
    <p:sldId id="272" r:id="rId5"/>
    <p:sldId id="273" r:id="rId6"/>
    <p:sldId id="274" r:id="rId7"/>
    <p:sldId id="261" r:id="rId8"/>
    <p:sldId id="275" r:id="rId9"/>
    <p:sldId id="27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5" autoAdjust="0"/>
  </p:normalViewPr>
  <p:slideViewPr>
    <p:cSldViewPr>
      <p:cViewPr varScale="1">
        <p:scale>
          <a:sx n="98" d="100"/>
          <a:sy n="98" d="100"/>
        </p:scale>
        <p:origin x="200" y="7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/>
              <a:t>When The Cheering Stopped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Autofit/>
          </a:bodyPr>
          <a:lstStyle/>
          <a:p>
            <a:r>
              <a:rPr lang="en-US" sz="4000" b="1" dirty="0"/>
              <a:t>Luke 19:29-44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8229600" cy="42100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baseline="30000" dirty="0"/>
              <a:t>29 </a:t>
            </a:r>
            <a:r>
              <a:rPr lang="en-US" sz="2400" b="1" dirty="0"/>
              <a:t>And it came to pass, when he was come nigh to </a:t>
            </a:r>
            <a:r>
              <a:rPr lang="en-US" sz="2400" b="1" dirty="0" err="1"/>
              <a:t>Bethphage</a:t>
            </a:r>
            <a:r>
              <a:rPr lang="en-US" sz="2400" b="1" dirty="0"/>
              <a:t> and Bethany, at the mount called the mount of Olives, he sent two of his disciples,</a:t>
            </a:r>
          </a:p>
          <a:p>
            <a:pPr>
              <a:buNone/>
            </a:pPr>
            <a:r>
              <a:rPr lang="en-US" sz="2400" b="1" baseline="30000" dirty="0"/>
              <a:t>30 </a:t>
            </a:r>
            <a:r>
              <a:rPr lang="en-US" sz="2400" b="1" dirty="0"/>
              <a:t>Saying, Go ye into the village over against you; in the which at your entering ye shall find a colt tied, whereon yet never man sat: loose him, and bring him hither.</a:t>
            </a:r>
          </a:p>
          <a:p>
            <a:pPr>
              <a:buNone/>
            </a:pPr>
            <a:r>
              <a:rPr lang="en-US" sz="2400" b="1" baseline="30000" dirty="0"/>
              <a:t>31 </a:t>
            </a:r>
            <a:r>
              <a:rPr lang="en-US" sz="2400" b="1" dirty="0"/>
              <a:t>And if any man ask you, Why do ye loose him? thus shall ye say unto him, Because the Lord hath need of him.</a:t>
            </a:r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8229600" cy="42100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baseline="30000" dirty="0"/>
              <a:t>32 </a:t>
            </a:r>
            <a:r>
              <a:rPr lang="en-US" sz="2400" b="1" dirty="0"/>
              <a:t>And they that were sent went their way, and found even as he had said unto them.</a:t>
            </a:r>
          </a:p>
          <a:p>
            <a:pPr>
              <a:buNone/>
            </a:pPr>
            <a:r>
              <a:rPr lang="en-US" sz="2400" b="1" baseline="30000" dirty="0"/>
              <a:t>33 </a:t>
            </a:r>
            <a:r>
              <a:rPr lang="en-US" sz="2400" b="1" dirty="0"/>
              <a:t>And as they were loosing the colt, the owners thereof said unto them, Why loose ye the colt?</a:t>
            </a:r>
          </a:p>
          <a:p>
            <a:pPr>
              <a:buNone/>
            </a:pPr>
            <a:r>
              <a:rPr lang="en-US" sz="2400" b="1" baseline="30000" dirty="0"/>
              <a:t>34 </a:t>
            </a:r>
            <a:r>
              <a:rPr lang="en-US" sz="2400" b="1" dirty="0"/>
              <a:t>And they said, The Lord hath need of him.</a:t>
            </a:r>
          </a:p>
          <a:p>
            <a:pPr>
              <a:buNone/>
            </a:pPr>
            <a:r>
              <a:rPr lang="en-US" sz="2400" b="1" baseline="30000" dirty="0"/>
              <a:t>35 </a:t>
            </a:r>
            <a:r>
              <a:rPr lang="en-US" sz="2400" b="1" dirty="0"/>
              <a:t>And they brought him to Jesus: and they cast their garments upon the colt, and they set Jesus thereon.</a:t>
            </a:r>
          </a:p>
          <a:p>
            <a:pPr>
              <a:buNone/>
            </a:pPr>
            <a:r>
              <a:rPr lang="en-US" sz="2400" b="1" baseline="30000" dirty="0"/>
              <a:t>36 </a:t>
            </a:r>
            <a:r>
              <a:rPr lang="en-US" sz="2400" b="1" dirty="0"/>
              <a:t>And as he went, they spread their clothes in the way.</a:t>
            </a:r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386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baseline="30000" dirty="0"/>
              <a:t>37 </a:t>
            </a:r>
            <a:r>
              <a:rPr lang="en-US" sz="2400" b="1" dirty="0"/>
              <a:t>And when he was come nigh, even now at the descent of the mount of Olives, the whole multitude of the disciples began to rejoice and praise God with a loud voice for all the mighty works that they had seen;</a:t>
            </a:r>
          </a:p>
          <a:p>
            <a:pPr>
              <a:buNone/>
            </a:pPr>
            <a:r>
              <a:rPr lang="en-US" sz="2400" b="1" baseline="30000" dirty="0"/>
              <a:t>38 </a:t>
            </a:r>
            <a:r>
              <a:rPr lang="en-US" sz="2400" b="1" dirty="0"/>
              <a:t>Saying, Blessed be the King that cometh in the name of the Lord: peace in heaven, and glory in the highest.</a:t>
            </a:r>
          </a:p>
          <a:p>
            <a:pPr>
              <a:buNone/>
            </a:pPr>
            <a:r>
              <a:rPr lang="en-US" sz="2400" b="1" baseline="30000" dirty="0"/>
              <a:t>39 </a:t>
            </a:r>
            <a:r>
              <a:rPr lang="en-US" sz="2400" b="1" dirty="0"/>
              <a:t>And some of the Pharisees from among the multitude said unto him, Master, rebuke thy disciples.</a:t>
            </a:r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43624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600" b="1" baseline="30000" dirty="0"/>
              <a:t>40 </a:t>
            </a:r>
            <a:r>
              <a:rPr lang="en-US" sz="2600" b="1" dirty="0"/>
              <a:t>And he answered and said unto them, I tell you that, if these should hold their peace, the stones would immediately cry out.</a:t>
            </a:r>
          </a:p>
          <a:p>
            <a:pPr>
              <a:buNone/>
            </a:pPr>
            <a:r>
              <a:rPr lang="en-US" sz="2600" b="1" baseline="30000" dirty="0"/>
              <a:t>41 </a:t>
            </a:r>
            <a:r>
              <a:rPr lang="en-US" sz="2600" b="1" dirty="0"/>
              <a:t>And when he was come near, he beheld the city, and wept over it,</a:t>
            </a:r>
          </a:p>
          <a:p>
            <a:pPr>
              <a:buNone/>
            </a:pPr>
            <a:r>
              <a:rPr lang="en-US" sz="2600" b="1" baseline="30000" dirty="0"/>
              <a:t>42 </a:t>
            </a:r>
            <a:r>
              <a:rPr lang="en-US" sz="2600" b="1" dirty="0"/>
              <a:t>Saying, If thou </a:t>
            </a:r>
            <a:r>
              <a:rPr lang="en-US" sz="2600" b="1" dirty="0" err="1"/>
              <a:t>hadst</a:t>
            </a:r>
            <a:r>
              <a:rPr lang="en-US" sz="2600" b="1" dirty="0"/>
              <a:t> known, even thou, at least in this thy day, the things which belong unto thy peace! but now they are hid from thine eyes.</a:t>
            </a:r>
          </a:p>
          <a:p>
            <a:pPr>
              <a:buNone/>
            </a:pPr>
            <a:r>
              <a:rPr lang="en-US" sz="2600" b="1" baseline="30000" dirty="0"/>
              <a:t>43 </a:t>
            </a:r>
            <a:r>
              <a:rPr lang="en-US" sz="2600" b="1" dirty="0"/>
              <a:t>For the days shall come upon thee, that thine enemies shall cast a trench about thee, and compass thee round, and keep thee in on every side,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43624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b="1" baseline="30000" dirty="0"/>
              <a:t>44 </a:t>
            </a:r>
            <a:r>
              <a:rPr lang="en-US" sz="2600" b="1" dirty="0"/>
              <a:t>And shall lay thee even with the ground, and thy children within thee; and they shall not leave in thee one stone upon another; because thou </a:t>
            </a:r>
            <a:r>
              <a:rPr lang="en-US" sz="2600" b="1" dirty="0" err="1"/>
              <a:t>knewest</a:t>
            </a:r>
            <a:r>
              <a:rPr lang="en-US" sz="2600" b="1" dirty="0"/>
              <a:t> not the time of thy visitation.</a:t>
            </a:r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600" b="1" dirty="0"/>
              <a:t>They Would Not Recognize His Purpose vs. 44b</a:t>
            </a:r>
          </a:p>
          <a:p>
            <a:pPr>
              <a:buNone/>
            </a:pPr>
            <a:r>
              <a:rPr lang="en-US" b="1" dirty="0"/>
              <a:t> 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sz="3200" b="1" dirty="0"/>
              <a:t>They refused to see</a:t>
            </a:r>
          </a:p>
          <a:p>
            <a:pPr lvl="0">
              <a:buFont typeface="Wingdings" pitchFamily="2" charset="2"/>
              <a:buChar char="v"/>
            </a:pPr>
            <a:r>
              <a:rPr lang="en-US" sz="3200" b="1" dirty="0"/>
              <a:t>They chose ignorance</a:t>
            </a:r>
          </a:p>
          <a:p>
            <a:pPr>
              <a:buFont typeface="Wingdings" pitchFamily="2" charset="2"/>
              <a:buChar char="v"/>
            </a:pPr>
            <a:r>
              <a:rPr lang="en-US" sz="3200" b="1" dirty="0"/>
              <a:t>They were focused on self</a:t>
            </a:r>
            <a:r>
              <a:rPr lang="en-US" sz="3200" dirty="0"/>
              <a:t> </a:t>
            </a:r>
          </a:p>
          <a:p>
            <a:pPr lvl="0">
              <a:buNone/>
            </a:pPr>
            <a:endParaRPr lang="en-US" sz="32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600" b="1" dirty="0"/>
              <a:t>They Refused To Accept His </a:t>
            </a:r>
          </a:p>
          <a:p>
            <a:pPr algn="ctr">
              <a:buNone/>
            </a:pPr>
            <a:r>
              <a:rPr lang="en-US" sz="3600" b="1" dirty="0"/>
              <a:t>Terms vs. 42</a:t>
            </a:r>
            <a:r>
              <a:rPr lang="en-US" b="1" dirty="0"/>
              <a:t> </a:t>
            </a:r>
          </a:p>
          <a:p>
            <a:pPr algn="ctr">
              <a:buNone/>
            </a:pP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US" sz="3200" b="1" dirty="0"/>
              <a:t>His terms involved a cross </a:t>
            </a:r>
          </a:p>
          <a:p>
            <a:pPr lvl="0">
              <a:buFont typeface="Wingdings" pitchFamily="2" charset="2"/>
              <a:buChar char="v"/>
            </a:pPr>
            <a:r>
              <a:rPr lang="en-US" sz="3200" b="1" dirty="0"/>
              <a:t>His terms involved consideration</a:t>
            </a:r>
            <a:r>
              <a:rPr lang="en-US" sz="3200" dirty="0"/>
              <a:t> </a:t>
            </a:r>
            <a:endParaRPr lang="en-US" sz="3200" b="1" dirty="0"/>
          </a:p>
          <a:p>
            <a:pPr lvl="0">
              <a:buFont typeface="Wingdings" pitchFamily="2" charset="2"/>
              <a:buChar char="v"/>
            </a:pPr>
            <a:r>
              <a:rPr lang="en-US" sz="3200" b="1" dirty="0"/>
              <a:t>His terms involved submission</a:t>
            </a:r>
            <a:r>
              <a:rPr lang="en-US" sz="3200" dirty="0"/>
              <a:t> </a:t>
            </a:r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600" b="1" dirty="0"/>
              <a:t>They Did Not Understand Judgment vs. 43-44a</a:t>
            </a:r>
            <a:r>
              <a:rPr lang="en-US" sz="3600" dirty="0"/>
              <a:t> </a:t>
            </a:r>
          </a:p>
          <a:p>
            <a:pPr algn="ctr">
              <a:buNone/>
            </a:pPr>
            <a:endParaRPr lang="en-US" sz="3600" dirty="0"/>
          </a:p>
          <a:p>
            <a:pPr>
              <a:buFont typeface="Wingdings" pitchFamily="2" charset="2"/>
              <a:buChar char="v"/>
            </a:pPr>
            <a:r>
              <a:rPr lang="en-US" sz="3200" b="1" dirty="0"/>
              <a:t>You cannot approach God on your own conditions</a:t>
            </a:r>
            <a:r>
              <a:rPr lang="en-US" sz="3200" dirty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3200" b="1" dirty="0"/>
              <a:t>You cannot come to Him in your own time</a:t>
            </a:r>
            <a:r>
              <a:rPr lang="en-US" sz="3200" dirty="0"/>
              <a:t>  </a:t>
            </a:r>
          </a:p>
          <a:p>
            <a:pPr>
              <a:buFont typeface="Wingdings" pitchFamily="2" charset="2"/>
              <a:buChar char="v"/>
            </a:pPr>
            <a:r>
              <a:rPr lang="en-US" sz="3200" b="1" dirty="0"/>
              <a:t>You must accept His claims</a:t>
            </a:r>
            <a:endParaRPr lang="en-US" sz="32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608</TotalTime>
  <Words>84</Words>
  <Application>Microsoft Macintosh PowerPoint</Application>
  <PresentationFormat>On-screen Show (16:9)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Georgia</vt:lpstr>
      <vt:lpstr>Trebuchet MS</vt:lpstr>
      <vt:lpstr>Wingdings</vt:lpstr>
      <vt:lpstr>Wingdings 2</vt:lpstr>
      <vt:lpstr>Urban</vt:lpstr>
      <vt:lpstr>When The Cheering Stopped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73</cp:revision>
  <dcterms:created xsi:type="dcterms:W3CDTF">2010-10-31T05:03:18Z</dcterms:created>
  <dcterms:modified xsi:type="dcterms:W3CDTF">2019-04-14T02:27:40Z</dcterms:modified>
</cp:coreProperties>
</file>