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91" d="100"/>
          <a:sy n="91" d="100"/>
        </p:scale>
        <p:origin x="-10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87EEF-6603-BC4B-A677-23D3C27C440A}" type="datetimeFigureOut">
              <a:rPr lang="en-US" smtClean="0"/>
              <a:pPr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6B8BD-EE74-1045-B078-AFA6B442695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Conflict management styles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Relating to our role in the workplace</a:t>
            </a:r>
          </a:p>
          <a:p>
            <a:r>
              <a:rPr lang="en-US" dirty="0" smtClean="0"/>
              <a:t>Prepared for the DHRM </a:t>
            </a:r>
          </a:p>
          <a:p>
            <a:r>
              <a:rPr lang="en-US" dirty="0" smtClean="0"/>
              <a:t>December 4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Trainer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conflict?</a:t>
            </a:r>
            <a:br>
              <a:rPr lang="en-US" dirty="0" smtClean="0"/>
            </a:br>
            <a:r>
              <a:rPr lang="en-US" dirty="0" smtClean="0"/>
              <a:t>Why does it exist?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28</Words>
  <Application>Microsoft Macintosh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Conflict management styles</vt:lpstr>
      <vt:lpstr>Trainer Introduction</vt:lpstr>
      <vt:lpstr>What is conflict? Why does it exist?</vt:lpstr>
    </vt:vector>
  </TitlesOfParts>
  <Company>Hand and Associates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Conflict Management Styles</dc:title>
  <dc:creator>Daniel Hand</dc:creator>
  <cp:lastModifiedBy>Daniel Hand</cp:lastModifiedBy>
  <cp:revision>7</cp:revision>
  <dcterms:created xsi:type="dcterms:W3CDTF">2018-11-28T12:22:50Z</dcterms:created>
  <dcterms:modified xsi:type="dcterms:W3CDTF">2018-11-28T12:28:22Z</dcterms:modified>
</cp:coreProperties>
</file>