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3C4A25-2B41-4FE2-926B-CD172FDDC822}" v="21" dt="2020-02-23T15:57:01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80" autoAdjust="0"/>
  </p:normalViewPr>
  <p:slideViewPr>
    <p:cSldViewPr>
      <p:cViewPr varScale="1">
        <p:scale>
          <a:sx n="82" d="100"/>
          <a:sy n="82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693C4A25-2B41-4FE2-926B-CD172FDDC822}"/>
    <pc:docChg chg="undo custSel addSld delSld modSld sldOrd">
      <pc:chgData name="Summers Baptist Church" userId="c7267abe811c1ba1" providerId="LiveId" clId="{693C4A25-2B41-4FE2-926B-CD172FDDC822}" dt="2020-02-23T16:01:51.304" v="139" actId="47"/>
      <pc:docMkLst>
        <pc:docMk/>
      </pc:docMkLst>
      <pc:sldChg chg="modSp modAnim">
        <pc:chgData name="Summers Baptist Church" userId="c7267abe811c1ba1" providerId="LiveId" clId="{693C4A25-2B41-4FE2-926B-CD172FDDC822}" dt="2020-02-23T15:41:50.977" v="8"/>
        <pc:sldMkLst>
          <pc:docMk/>
          <pc:sldMk cId="0" sldId="257"/>
        </pc:sldMkLst>
        <pc:spChg chg="mod">
          <ac:chgData name="Summers Baptist Church" userId="c7267abe811c1ba1" providerId="LiveId" clId="{693C4A25-2B41-4FE2-926B-CD172FDDC822}" dt="2020-02-23T15:41:37.055" v="5" actId="255"/>
          <ac:spMkLst>
            <pc:docMk/>
            <pc:sldMk cId="0" sldId="257"/>
            <ac:spMk id="3" creationId="{00000000-0000-0000-0000-000000000000}"/>
          </ac:spMkLst>
        </pc:spChg>
      </pc:sldChg>
      <pc:sldChg chg="del">
        <pc:chgData name="Summers Baptist Church" userId="c7267abe811c1ba1" providerId="LiveId" clId="{693C4A25-2B41-4FE2-926B-CD172FDDC822}" dt="2020-02-23T15:44:19.082" v="58" actId="47"/>
        <pc:sldMkLst>
          <pc:docMk/>
          <pc:sldMk cId="0" sldId="258"/>
        </pc:sldMkLst>
      </pc:sldChg>
      <pc:sldChg chg="modSp modAnim">
        <pc:chgData name="Summers Baptist Church" userId="c7267abe811c1ba1" providerId="LiveId" clId="{693C4A25-2B41-4FE2-926B-CD172FDDC822}" dt="2020-02-23T15:42:25.779" v="15" actId="255"/>
        <pc:sldMkLst>
          <pc:docMk/>
          <pc:sldMk cId="0" sldId="260"/>
        </pc:sldMkLst>
        <pc:spChg chg="mod">
          <ac:chgData name="Summers Baptist Church" userId="c7267abe811c1ba1" providerId="LiveId" clId="{693C4A25-2B41-4FE2-926B-CD172FDDC822}" dt="2020-02-23T15:42:25.779" v="15" actId="255"/>
          <ac:spMkLst>
            <pc:docMk/>
            <pc:sldMk cId="0" sldId="260"/>
            <ac:spMk id="3" creationId="{00000000-0000-0000-0000-000000000000}"/>
          </ac:spMkLst>
        </pc:spChg>
      </pc:sldChg>
      <pc:sldChg chg="modSp add ord">
        <pc:chgData name="Summers Baptist Church" userId="c7267abe811c1ba1" providerId="LiveId" clId="{693C4A25-2B41-4FE2-926B-CD172FDDC822}" dt="2020-02-23T15:44:34.129" v="60" actId="20577"/>
        <pc:sldMkLst>
          <pc:docMk/>
          <pc:sldMk cId="158705843" sldId="261"/>
        </pc:sldMkLst>
        <pc:spChg chg="mod">
          <ac:chgData name="Summers Baptist Church" userId="c7267abe811c1ba1" providerId="LiveId" clId="{693C4A25-2B41-4FE2-926B-CD172FDDC822}" dt="2020-02-23T15:44:34.129" v="60" actId="20577"/>
          <ac:spMkLst>
            <pc:docMk/>
            <pc:sldMk cId="158705843" sldId="261"/>
            <ac:spMk id="2" creationId="{C5B30DBC-D984-4BEF-B6E2-0B117E003145}"/>
          </ac:spMkLst>
        </pc:spChg>
        <pc:spChg chg="mod">
          <ac:chgData name="Summers Baptist Church" userId="c7267abe811c1ba1" providerId="LiveId" clId="{693C4A25-2B41-4FE2-926B-CD172FDDC822}" dt="2020-02-23T15:43:03.405" v="49" actId="122"/>
          <ac:spMkLst>
            <pc:docMk/>
            <pc:sldMk cId="158705843" sldId="261"/>
            <ac:spMk id="3" creationId="{9A66EDC1-7601-4B06-B8D3-C516E41F8170}"/>
          </ac:spMkLst>
        </pc:spChg>
      </pc:sldChg>
      <pc:sldChg chg="addSp delSp modSp add">
        <pc:chgData name="Summers Baptist Church" userId="c7267abe811c1ba1" providerId="LiveId" clId="{693C4A25-2B41-4FE2-926B-CD172FDDC822}" dt="2020-02-23T15:46:04.077" v="72" actId="20577"/>
        <pc:sldMkLst>
          <pc:docMk/>
          <pc:sldMk cId="2354528120" sldId="262"/>
        </pc:sldMkLst>
        <pc:spChg chg="mod">
          <ac:chgData name="Summers Baptist Church" userId="c7267abe811c1ba1" providerId="LiveId" clId="{693C4A25-2B41-4FE2-926B-CD172FDDC822}" dt="2020-02-23T15:46:04.077" v="72" actId="20577"/>
          <ac:spMkLst>
            <pc:docMk/>
            <pc:sldMk cId="2354528120" sldId="262"/>
            <ac:spMk id="2" creationId="{C5B30DBC-D984-4BEF-B6E2-0B117E003145}"/>
          </ac:spMkLst>
        </pc:spChg>
        <pc:spChg chg="del">
          <ac:chgData name="Summers Baptist Church" userId="c7267abe811c1ba1" providerId="LiveId" clId="{693C4A25-2B41-4FE2-926B-CD172FDDC822}" dt="2020-02-23T15:44:39.788" v="61" actId="478"/>
          <ac:spMkLst>
            <pc:docMk/>
            <pc:sldMk cId="2354528120" sldId="262"/>
            <ac:spMk id="3" creationId="{9A66EDC1-7601-4B06-B8D3-C516E41F8170}"/>
          </ac:spMkLst>
        </pc:spChg>
        <pc:spChg chg="add del mod">
          <ac:chgData name="Summers Baptist Church" userId="c7267abe811c1ba1" providerId="LiveId" clId="{693C4A25-2B41-4FE2-926B-CD172FDDC822}" dt="2020-02-23T15:44:42.119" v="62" actId="478"/>
          <ac:spMkLst>
            <pc:docMk/>
            <pc:sldMk cId="2354528120" sldId="262"/>
            <ac:spMk id="5" creationId="{C4F16BC1-FD89-4675-9EB1-6086CA4BF9DD}"/>
          </ac:spMkLst>
        </pc:spChg>
      </pc:sldChg>
      <pc:sldChg chg="modSp add">
        <pc:chgData name="Summers Baptist Church" userId="c7267abe811c1ba1" providerId="LiveId" clId="{693C4A25-2B41-4FE2-926B-CD172FDDC822}" dt="2020-02-23T15:46:51.579" v="82" actId="1076"/>
        <pc:sldMkLst>
          <pc:docMk/>
          <pc:sldMk cId="1148601366" sldId="263"/>
        </pc:sldMkLst>
        <pc:spChg chg="mod">
          <ac:chgData name="Summers Baptist Church" userId="c7267abe811c1ba1" providerId="LiveId" clId="{693C4A25-2B41-4FE2-926B-CD172FDDC822}" dt="2020-02-23T15:46:51.579" v="82" actId="1076"/>
          <ac:spMkLst>
            <pc:docMk/>
            <pc:sldMk cId="1148601366" sldId="263"/>
            <ac:spMk id="2" creationId="{C5B30DBC-D984-4BEF-B6E2-0B117E003145}"/>
          </ac:spMkLst>
        </pc:spChg>
      </pc:sldChg>
      <pc:sldChg chg="addSp delSp modSp add">
        <pc:chgData name="Summers Baptist Church" userId="c7267abe811c1ba1" providerId="LiveId" clId="{693C4A25-2B41-4FE2-926B-CD172FDDC822}" dt="2020-02-23T15:48:36.223" v="105" actId="20577"/>
        <pc:sldMkLst>
          <pc:docMk/>
          <pc:sldMk cId="3089579640" sldId="264"/>
        </pc:sldMkLst>
        <pc:spChg chg="mod">
          <ac:chgData name="Summers Baptist Church" userId="c7267abe811c1ba1" providerId="LiveId" clId="{693C4A25-2B41-4FE2-926B-CD172FDDC822}" dt="2020-02-23T15:48:36.223" v="105" actId="20577"/>
          <ac:spMkLst>
            <pc:docMk/>
            <pc:sldMk cId="3089579640" sldId="264"/>
            <ac:spMk id="2" creationId="{C5B30DBC-D984-4BEF-B6E2-0B117E003145}"/>
          </ac:spMkLst>
        </pc:spChg>
        <pc:spChg chg="add del">
          <ac:chgData name="Summers Baptist Church" userId="c7267abe811c1ba1" providerId="LiveId" clId="{693C4A25-2B41-4FE2-926B-CD172FDDC822}" dt="2020-02-23T15:47:53.983" v="98"/>
          <ac:spMkLst>
            <pc:docMk/>
            <pc:sldMk cId="3089579640" sldId="264"/>
            <ac:spMk id="3" creationId="{9A72B090-6AE0-4F70-8FC9-25D48C02A5AB}"/>
          </ac:spMkLst>
        </pc:spChg>
      </pc:sldChg>
      <pc:sldChg chg="modSp add">
        <pc:chgData name="Summers Baptist Church" userId="c7267abe811c1ba1" providerId="LiveId" clId="{693C4A25-2B41-4FE2-926B-CD172FDDC822}" dt="2020-02-23T15:49:37.059" v="114" actId="20577"/>
        <pc:sldMkLst>
          <pc:docMk/>
          <pc:sldMk cId="2499016907" sldId="265"/>
        </pc:sldMkLst>
        <pc:spChg chg="mod">
          <ac:chgData name="Summers Baptist Church" userId="c7267abe811c1ba1" providerId="LiveId" clId="{693C4A25-2B41-4FE2-926B-CD172FDDC822}" dt="2020-02-23T15:49:37.059" v="114" actId="20577"/>
          <ac:spMkLst>
            <pc:docMk/>
            <pc:sldMk cId="2499016907" sldId="265"/>
            <ac:spMk id="2" creationId="{C5B30DBC-D984-4BEF-B6E2-0B117E003145}"/>
          </ac:spMkLst>
        </pc:spChg>
      </pc:sldChg>
      <pc:sldChg chg="modSp add">
        <pc:chgData name="Summers Baptist Church" userId="c7267abe811c1ba1" providerId="LiveId" clId="{693C4A25-2B41-4FE2-926B-CD172FDDC822}" dt="2020-02-23T15:50:36.728" v="128" actId="20577"/>
        <pc:sldMkLst>
          <pc:docMk/>
          <pc:sldMk cId="3448505948" sldId="266"/>
        </pc:sldMkLst>
        <pc:spChg chg="mod">
          <ac:chgData name="Summers Baptist Church" userId="c7267abe811c1ba1" providerId="LiveId" clId="{693C4A25-2B41-4FE2-926B-CD172FDDC822}" dt="2020-02-23T15:50:36.728" v="128" actId="20577"/>
          <ac:spMkLst>
            <pc:docMk/>
            <pc:sldMk cId="3448505948" sldId="266"/>
            <ac:spMk id="2" creationId="{C5B30DBC-D984-4BEF-B6E2-0B117E003145}"/>
          </ac:spMkLst>
        </pc:spChg>
      </pc:sldChg>
      <pc:sldChg chg="modSp add">
        <pc:chgData name="Summers Baptist Church" userId="c7267abe811c1ba1" providerId="LiveId" clId="{693C4A25-2B41-4FE2-926B-CD172FDDC822}" dt="2020-02-23T15:51:03.424" v="135" actId="11"/>
        <pc:sldMkLst>
          <pc:docMk/>
          <pc:sldMk cId="255141440" sldId="267"/>
        </pc:sldMkLst>
        <pc:spChg chg="mod">
          <ac:chgData name="Summers Baptist Church" userId="c7267abe811c1ba1" providerId="LiveId" clId="{693C4A25-2B41-4FE2-926B-CD172FDDC822}" dt="2020-02-23T15:51:03.424" v="135" actId="11"/>
          <ac:spMkLst>
            <pc:docMk/>
            <pc:sldMk cId="255141440" sldId="267"/>
            <ac:spMk id="2" creationId="{C5B30DBC-D984-4BEF-B6E2-0B117E003145}"/>
          </ac:spMkLst>
        </pc:spChg>
      </pc:sldChg>
      <pc:sldChg chg="delSp add del">
        <pc:chgData name="Summers Baptist Church" userId="c7267abe811c1ba1" providerId="LiveId" clId="{693C4A25-2B41-4FE2-926B-CD172FDDC822}" dt="2020-02-23T16:01:51.304" v="139" actId="47"/>
        <pc:sldMkLst>
          <pc:docMk/>
          <pc:sldMk cId="3423685601" sldId="268"/>
        </pc:sldMkLst>
        <pc:spChg chg="del">
          <ac:chgData name="Summers Baptist Church" userId="c7267abe811c1ba1" providerId="LiveId" clId="{693C4A25-2B41-4FE2-926B-CD172FDDC822}" dt="2020-02-23T15:57:08.552" v="138" actId="478"/>
          <ac:spMkLst>
            <pc:docMk/>
            <pc:sldMk cId="3423685601" sldId="268"/>
            <ac:spMk id="2" creationId="{F7CFC461-5DEA-44FA-99C2-41CC06073F6A}"/>
          </ac:spMkLst>
        </pc:spChg>
        <pc:spChg chg="del">
          <ac:chgData name="Summers Baptist Church" userId="c7267abe811c1ba1" providerId="LiveId" clId="{693C4A25-2B41-4FE2-926B-CD172FDDC822}" dt="2020-02-23T15:57:06.322" v="137" actId="478"/>
          <ac:spMkLst>
            <pc:docMk/>
            <pc:sldMk cId="3423685601" sldId="268"/>
            <ac:spMk id="3" creationId="{4F937CFE-7468-4315-83F7-E5F2C7E1AB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D7C35-6ABD-4A2F-A443-D7FD6D8FC7D7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CBEA-0544-400B-B53F-EE8FEBBDD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5CBEA-0544-400B-B53F-EE8FEBBDD4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7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E760AF6-9CA2-4F9D-87D5-382A0AAB200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904C7C-81AA-4750-BE5F-043B06B4D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Abundant Life in Desperate Times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1295400"/>
          </a:xfrm>
        </p:spPr>
        <p:txBody>
          <a:bodyPr/>
          <a:lstStyle/>
          <a:p>
            <a:r>
              <a:rPr lang="en-US" sz="4800" b="1" dirty="0"/>
              <a:t>II Kings 4:8-17</a:t>
            </a:r>
            <a:endParaRPr lang="en-US" sz="4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11277600" cy="5943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Reputation  vs. 8-17</a:t>
            </a:r>
          </a:p>
          <a:p>
            <a:pPr>
              <a:buNone/>
            </a:pPr>
            <a:endParaRPr lang="en-US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Desperation  vs. 18-20</a:t>
            </a:r>
          </a:p>
          <a:p>
            <a:pPr>
              <a:buNone/>
            </a:pPr>
            <a:endParaRPr lang="en-US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Intervention  vs. 21-36</a:t>
            </a:r>
          </a:p>
          <a:p>
            <a:pPr>
              <a:buNone/>
            </a:pPr>
            <a:endParaRPr lang="en-US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Glorification  vs. 37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11658600" cy="5867400"/>
          </a:xfrm>
        </p:spPr>
        <p:txBody>
          <a:bodyPr>
            <a:normAutofit/>
          </a:bodyPr>
          <a:lstStyle/>
          <a:p>
            <a:pPr lvl="0"/>
            <a:r>
              <a:rPr lang="en-US" sz="4400" b="1" i="1" dirty="0"/>
              <a:t>Desperation    </a:t>
            </a:r>
            <a:r>
              <a:rPr lang="en-US" sz="4400" b="1" dirty="0"/>
              <a:t>The prophet encounters someone in great need</a:t>
            </a:r>
          </a:p>
          <a:p>
            <a:pPr lvl="0">
              <a:buNone/>
            </a:pPr>
            <a:endParaRPr lang="en-US" sz="2000" dirty="0"/>
          </a:p>
          <a:p>
            <a:pPr lvl="0"/>
            <a:r>
              <a:rPr lang="en-US" sz="4400" b="1" i="1" dirty="0"/>
              <a:t>Intervention</a:t>
            </a:r>
            <a:r>
              <a:rPr lang="en-US" sz="4400" b="1" dirty="0"/>
              <a:t>   God intervenes miraculously to meet that need</a:t>
            </a:r>
          </a:p>
          <a:p>
            <a:pPr lvl="0">
              <a:buNone/>
            </a:pPr>
            <a:endParaRPr lang="en-US" sz="2000" dirty="0"/>
          </a:p>
          <a:p>
            <a:pPr lvl="0"/>
            <a:r>
              <a:rPr lang="en-US" sz="4400" b="1" i="1" dirty="0"/>
              <a:t>Glorification    </a:t>
            </a:r>
            <a:r>
              <a:rPr lang="en-US" sz="4400" b="1" dirty="0"/>
              <a:t>The people give glory to God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8"/>
            </a:pPr>
            <a:r>
              <a:rPr lang="en-US" sz="4400" dirty="0"/>
              <a:t>And it fell on a day, that Elisha passed to Shunem, where was a great woman; and she constrained him to eat bread. And so it was, that as oft as he passed by, he turned in thither to eat bread.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66EDC1-7601-4B06-B8D3-C516E41F8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II Kings 4:8-17 (KJV)</a:t>
            </a:r>
          </a:p>
        </p:txBody>
      </p:sp>
    </p:spTree>
    <p:extLst>
      <p:ext uri="{BB962C8B-B14F-4D97-AF65-F5344CB8AC3E}">
        <p14:creationId xmlns:p14="http://schemas.microsoft.com/office/powerpoint/2010/main" val="15870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601"/>
            <a:ext cx="10972800" cy="5778692"/>
          </a:xfrm>
        </p:spPr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9"/>
            </a:pPr>
            <a:r>
              <a:rPr lang="en-US" sz="4400" dirty="0"/>
              <a:t>And she said unto her husband, Behold now, I perceive that this is an holy man of God, which </a:t>
            </a:r>
            <a:r>
              <a:rPr lang="en-US" sz="4400" dirty="0" err="1"/>
              <a:t>passeth</a:t>
            </a:r>
            <a:r>
              <a:rPr lang="en-US" sz="4400" dirty="0"/>
              <a:t> by us continually.</a:t>
            </a:r>
          </a:p>
        </p:txBody>
      </p:sp>
    </p:spTree>
    <p:extLst>
      <p:ext uri="{BB962C8B-B14F-4D97-AF65-F5344CB8AC3E}">
        <p14:creationId xmlns:p14="http://schemas.microsoft.com/office/powerpoint/2010/main" val="235452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11887200" cy="5778692"/>
          </a:xfrm>
        </p:spPr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Let us make a little chamber, I pray thee, on the wall; and let us set for him there a bed, and a table, and a stool, and a candlestick: and it shall be, when he cometh to us, that he shall turn in thither.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And it fell on a day, that he came thither, and he turned into the chamber, and lay there.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endParaRPr lang="en-US" sz="4400" dirty="0"/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12 And he said to Gehazi his servant, Call this Shunammite. And when he had called her, she stood before him.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endParaRPr lang="en-US" sz="4400" dirty="0"/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13 And he said unto him, Say now unto her, Behold, thou hast been careful for us with all this care; what is to be done for thee? </a:t>
            </a:r>
            <a:r>
              <a:rPr lang="en-US" sz="4400" dirty="0" err="1"/>
              <a:t>wouldest</a:t>
            </a:r>
            <a:r>
              <a:rPr lang="en-US" sz="4400" dirty="0"/>
              <a:t> thou be spoken for to the king, or to the captain of the host? And she answered, I dwell among mine own people.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endParaRPr lang="en-US" sz="4400" dirty="0"/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14 And he said, What then is to be done for her? And Gehazi answered, Verily she hath no child, and her husband is old.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endParaRPr lang="en-US" sz="4400" dirty="0"/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15 And he said, Call her. And when he had called her, she stood in the door.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endParaRPr lang="en-US" sz="4400" dirty="0"/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16 And he said, About this season, according to the time of life, thou shalt embrace a son. And she said, Nay, my lord, thou man of God, do not lie unto thine handmaid.</a:t>
            </a:r>
          </a:p>
          <a:p>
            <a:pPr marL="852678" indent="-742950">
              <a:buSzPct val="100000"/>
              <a:buFont typeface="+mj-lt"/>
              <a:buAutoNum type="arabicParenR" startAt="10"/>
            </a:pPr>
            <a:endParaRPr lang="en-US" sz="4400" dirty="0"/>
          </a:p>
          <a:p>
            <a:pPr marL="852678" indent="-742950">
              <a:buSzPct val="100000"/>
              <a:buFont typeface="+mj-lt"/>
              <a:buAutoNum type="arabicParenR" startAt="10"/>
            </a:pPr>
            <a:r>
              <a:rPr lang="en-US" sz="4400" dirty="0"/>
              <a:t>17 And the woman conceived, and bare a son at that season that Elisha had said unto her, according to the time of life.</a:t>
            </a:r>
          </a:p>
        </p:txBody>
      </p:sp>
    </p:spTree>
    <p:extLst>
      <p:ext uri="{BB962C8B-B14F-4D97-AF65-F5344CB8AC3E}">
        <p14:creationId xmlns:p14="http://schemas.microsoft.com/office/powerpoint/2010/main" val="114860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11887200" cy="5778692"/>
          </a:xfrm>
        </p:spPr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12"/>
            </a:pPr>
            <a:r>
              <a:rPr lang="en-US" sz="4400" dirty="0"/>
              <a:t>And he said to Gehazi his servant, Call this Shunammite. And when he had called her, she stood before him.</a:t>
            </a:r>
          </a:p>
        </p:txBody>
      </p:sp>
    </p:spTree>
    <p:extLst>
      <p:ext uri="{BB962C8B-B14F-4D97-AF65-F5344CB8AC3E}">
        <p14:creationId xmlns:p14="http://schemas.microsoft.com/office/powerpoint/2010/main" val="3089579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11887200" cy="5778692"/>
          </a:xfrm>
        </p:spPr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13"/>
            </a:pPr>
            <a:r>
              <a:rPr lang="en-US" sz="4400" dirty="0"/>
              <a:t>And he said unto him, Say now unto her, Behold, thou hast been careful for us with all this care; what is to be done for thee? </a:t>
            </a:r>
            <a:r>
              <a:rPr lang="en-US" sz="4400" dirty="0" err="1"/>
              <a:t>wouldest</a:t>
            </a:r>
            <a:r>
              <a:rPr lang="en-US" sz="4400" dirty="0"/>
              <a:t> thou be spoken for to the king, or to the captain of the host? And she answered, I dwell among mine own people.</a:t>
            </a:r>
          </a:p>
        </p:txBody>
      </p:sp>
    </p:spTree>
    <p:extLst>
      <p:ext uri="{BB962C8B-B14F-4D97-AF65-F5344CB8AC3E}">
        <p14:creationId xmlns:p14="http://schemas.microsoft.com/office/powerpoint/2010/main" val="2499016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11887200" cy="5778692"/>
          </a:xfrm>
        </p:spPr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14"/>
            </a:pPr>
            <a:r>
              <a:rPr lang="en-US" sz="4400" dirty="0"/>
              <a:t>And he said, What then is to be done for her? And Gehazi answered, Verily she hath no child, and her husband is old.</a:t>
            </a:r>
          </a:p>
          <a:p>
            <a:pPr marL="852678" indent="-742950">
              <a:buSzPct val="100000"/>
              <a:buFont typeface="+mj-lt"/>
              <a:buAutoNum type="arabicParenR" startAt="14"/>
            </a:pPr>
            <a:r>
              <a:rPr lang="en-US" sz="4400" dirty="0"/>
              <a:t>And he said, Call her. And when he had called her, she stood in the door.</a:t>
            </a:r>
          </a:p>
        </p:txBody>
      </p:sp>
    </p:spTree>
    <p:extLst>
      <p:ext uri="{BB962C8B-B14F-4D97-AF65-F5344CB8AC3E}">
        <p14:creationId xmlns:p14="http://schemas.microsoft.com/office/powerpoint/2010/main" val="3448505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B30DBC-D984-4BEF-B6E2-0B117E00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11887200" cy="5778692"/>
          </a:xfrm>
        </p:spPr>
        <p:txBody>
          <a:bodyPr>
            <a:normAutofit/>
          </a:bodyPr>
          <a:lstStyle/>
          <a:p>
            <a:pPr marL="852678" indent="-742950">
              <a:buSzPct val="100000"/>
              <a:buFont typeface="+mj-lt"/>
              <a:buAutoNum type="arabicParenR" startAt="16"/>
            </a:pPr>
            <a:r>
              <a:rPr lang="en-US" sz="4400" dirty="0"/>
              <a:t>And he said, About this season, according to the time of life, thou shalt embrace a son. And she said, Nay, my lord, thou man of God, do not lie unto thine handmaid.</a:t>
            </a:r>
          </a:p>
          <a:p>
            <a:pPr marL="852678" indent="-742950">
              <a:buSzPct val="100000"/>
              <a:buFont typeface="+mj-lt"/>
              <a:buAutoNum type="arabicParenR" startAt="16"/>
            </a:pPr>
            <a:r>
              <a:rPr lang="en-US" sz="4400" dirty="0"/>
              <a:t>And the woman conceived, and bare a son at that season that Elisha had said unto her, according to the time of life.</a:t>
            </a:r>
          </a:p>
        </p:txBody>
      </p:sp>
    </p:spTree>
    <p:extLst>
      <p:ext uri="{BB962C8B-B14F-4D97-AF65-F5344CB8AC3E}">
        <p14:creationId xmlns:p14="http://schemas.microsoft.com/office/powerpoint/2010/main" val="2551414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620</Words>
  <Application>Microsoft Office PowerPoint</Application>
  <PresentationFormat>Widescreen</PresentationFormat>
  <Paragraphs>38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Abundant Life in Desperate Times </vt:lpstr>
      <vt:lpstr>PowerPoint Presentation</vt:lpstr>
      <vt:lpstr>II Kings 4:8-17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Abundant Life in Desperate Times</dc:title>
  <dc:creator>Paul</dc:creator>
  <cp:lastModifiedBy>Summers Baptist Church</cp:lastModifiedBy>
  <cp:revision>10</cp:revision>
  <dcterms:created xsi:type="dcterms:W3CDTF">2011-10-02T02:13:55Z</dcterms:created>
  <dcterms:modified xsi:type="dcterms:W3CDTF">2020-02-23T16:01:54Z</dcterms:modified>
</cp:coreProperties>
</file>