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5" r:id="rId4"/>
    <p:sldId id="267" r:id="rId5"/>
    <p:sldId id="266" r:id="rId6"/>
    <p:sldId id="263" r:id="rId7"/>
    <p:sldId id="268" r:id="rId8"/>
    <p:sldId id="261" r:id="rId9"/>
    <p:sldId id="25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104" d="100"/>
          <a:sy n="104" d="100"/>
        </p:scale>
        <p:origin x="198" y="108"/>
      </p:cViewPr>
      <p:guideLst>
        <p:guide orient="horz" pos="2160"/>
        <p:guide pos="3840"/>
      </p:guideLst>
    </p:cSldViewPr>
  </p:slideViewPr>
  <p:outlineViewPr>
    <p:cViewPr>
      <p:scale>
        <a:sx n="33" d="100"/>
        <a:sy n="33" d="100"/>
      </p:scale>
      <p:origin x="0" y="163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4" name="Rectangle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5" name="Rectangle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6" name="Rectangle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7" name="Rectangle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0" name="Rounded Rectangle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1" name="Rounded Rectangle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7" name="Rectangle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9" name="Rectangle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Title 7"/>
          <p:cNvSpPr>
            <a:spLocks noGrp="1"/>
          </p:cNvSpPr>
          <p:nvPr>
            <p:ph type="ctrTitle"/>
          </p:nvPr>
        </p:nvSpPr>
        <p:spPr>
          <a:xfrm>
            <a:off x="609600" y="2401888"/>
            <a:ext cx="112776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8940800" y="4206240"/>
            <a:ext cx="1280160" cy="457200"/>
          </a:xfrm>
        </p:spPr>
        <p:txBody>
          <a:bodyPr/>
          <a:lstStyle/>
          <a:p>
            <a:fld id="{58440643-2DDA-4F7F-95F1-5F5DF7EF5FA6}" type="datetimeFigureOut">
              <a:rPr lang="en-US" smtClean="0"/>
              <a:pPr/>
              <a:t>2/18/2018</a:t>
            </a:fld>
            <a:endParaRPr lang="en-US"/>
          </a:p>
        </p:txBody>
      </p:sp>
      <p:sp>
        <p:nvSpPr>
          <p:cNvPr id="17" name="Footer Placeholder 16"/>
          <p:cNvSpPr>
            <a:spLocks noGrp="1"/>
          </p:cNvSpPr>
          <p:nvPr>
            <p:ph type="ftr" sz="quarter" idx="11"/>
          </p:nvPr>
        </p:nvSpPr>
        <p:spPr>
          <a:xfrm>
            <a:off x="7213600" y="4205288"/>
            <a:ext cx="1727200" cy="457200"/>
          </a:xfrm>
        </p:spPr>
        <p:txBody>
          <a:bodyPr/>
          <a:lstStyle/>
          <a:p>
            <a:endParaRPr lang="en-US"/>
          </a:p>
        </p:txBody>
      </p:sp>
      <p:sp>
        <p:nvSpPr>
          <p:cNvPr id="29" name="Slide Number Placeholder 28"/>
          <p:cNvSpPr>
            <a:spLocks noGrp="1"/>
          </p:cNvSpPr>
          <p:nvPr>
            <p:ph type="sldNum" sz="quarter" idx="12"/>
          </p:nvPr>
        </p:nvSpPr>
        <p:spPr>
          <a:xfrm>
            <a:off x="11093451" y="1136"/>
            <a:ext cx="996949" cy="365760"/>
          </a:xfrm>
        </p:spPr>
        <p:txBody>
          <a:bodyPr/>
          <a:lstStyle>
            <a:lvl1pPr algn="r">
              <a:defRPr sz="1800">
                <a:solidFill>
                  <a:schemeClr val="bg1"/>
                </a:solidFill>
              </a:defRPr>
            </a:lvl1pPr>
          </a:lstStyle>
          <a:p>
            <a:fld id="{2861B5AB-2858-4191-AA1B-EFD98D8C344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1143000"/>
            <a:ext cx="2540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1143000"/>
            <a:ext cx="83312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981201"/>
            <a:ext cx="103632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8440643-2DDA-4F7F-95F1-5F5DF7EF5FA6}" type="datetimeFigureOut">
              <a:rPr lang="en-US" smtClean="0"/>
              <a:pPr/>
              <a:t>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440643-2DDA-4F7F-95F1-5F5DF7EF5FA6}" type="datetimeFigureOut">
              <a:rPr lang="en-US" smtClean="0"/>
              <a:pPr/>
              <a:t>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1143000"/>
            <a:ext cx="11176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508000" y="2244970"/>
            <a:ext cx="5388864"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294968" y="2244970"/>
            <a:ext cx="5389033"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58440643-2DDA-4F7F-95F1-5F5DF7EF5FA6}" type="datetimeFigureOut">
              <a:rPr lang="en-US" smtClean="0"/>
              <a:pPr/>
              <a:t>2/18/2018</a:t>
            </a:fld>
            <a:endParaRPr lang="en-US"/>
          </a:p>
        </p:txBody>
      </p:sp>
      <p:sp>
        <p:nvSpPr>
          <p:cNvPr id="27" name="Slide Number Placeholder 26"/>
          <p:cNvSpPr>
            <a:spLocks noGrp="1"/>
          </p:cNvSpPr>
          <p:nvPr>
            <p:ph type="sldNum" sz="quarter" idx="11"/>
          </p:nvPr>
        </p:nvSpPr>
        <p:spPr/>
        <p:txBody>
          <a:bodyPr rtlCol="0"/>
          <a:lstStyle/>
          <a:p>
            <a:fld id="{2861B5AB-2858-4191-AA1B-EFD98D8C344F}"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8778240" y="612648"/>
            <a:ext cx="1276352" cy="457200"/>
          </a:xfrm>
        </p:spPr>
        <p:txBody>
          <a:bodyPr/>
          <a:lstStyle/>
          <a:p>
            <a:fld id="{58440643-2DDA-4F7F-95F1-5F5DF7EF5FA6}" type="datetimeFigureOut">
              <a:rPr lang="en-US" smtClean="0"/>
              <a:pPr/>
              <a:t>2/18/2018</a:t>
            </a:fld>
            <a:endParaRPr lang="en-US"/>
          </a:p>
        </p:txBody>
      </p:sp>
      <p:sp>
        <p:nvSpPr>
          <p:cNvPr id="4" name="Footer Placeholder 3"/>
          <p:cNvSpPr>
            <a:spLocks noGrp="1"/>
          </p:cNvSpPr>
          <p:nvPr>
            <p:ph type="ftr" sz="quarter" idx="11"/>
          </p:nvPr>
        </p:nvSpPr>
        <p:spPr>
          <a:xfrm>
            <a:off x="7010400" y="612648"/>
            <a:ext cx="1767840" cy="457200"/>
          </a:xfrm>
        </p:spPr>
        <p:txBody>
          <a:bodyPr/>
          <a:lstStyle/>
          <a:p>
            <a:endParaRPr lang="en-US"/>
          </a:p>
        </p:txBody>
      </p:sp>
      <p:sp>
        <p:nvSpPr>
          <p:cNvPr id="5" name="Slide Number Placeholder 4"/>
          <p:cNvSpPr>
            <a:spLocks noGrp="1"/>
          </p:cNvSpPr>
          <p:nvPr>
            <p:ph type="sldNum" sz="quarter" idx="12"/>
          </p:nvPr>
        </p:nvSpPr>
        <p:spPr>
          <a:xfrm>
            <a:off x="10899648" y="2272"/>
            <a:ext cx="1016000" cy="365760"/>
          </a:xfrm>
        </p:spPr>
        <p:txBody>
          <a:bodyPr/>
          <a:lstStyle/>
          <a:p>
            <a:fld id="{2861B5AB-2858-4191-AA1B-EFD98D8C344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40643-2DDA-4F7F-95F1-5F5DF7EF5FA6}" type="datetimeFigureOut">
              <a:rPr lang="en-US" smtClean="0"/>
              <a:pPr/>
              <a:t>2/18/2018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61B5AB-2858-4191-AA1B-EFD98D8C34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37995" y="1101970"/>
            <a:ext cx="451104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7137995" y="2010727"/>
            <a:ext cx="451104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203200" y="776287"/>
            <a:ext cx="6803136"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440643-2DDA-4F7F-95F1-5F5DF7EF5FA6}" type="datetimeFigureOut">
              <a:rPr lang="en-US" smtClean="0"/>
              <a:pPr/>
              <a:t>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8440643-2DDA-4F7F-95F1-5F5DF7EF5FA6}" type="datetimeFigureOut">
              <a:rPr lang="en-US" smtClean="0"/>
              <a:pPr/>
              <a:t>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9" name="Rectangle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0" name="Rectangle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1" name="Rectangle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2" name="Rectangle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3" name="Rounded Rectangle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4" name="Rounded Rectangle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5" name="Rectangle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6" name="Rectangle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7" name="Rectangle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8" name="Rectangle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9" name="Rectangle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40" name="Rectangle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Title Placeholder 21"/>
          <p:cNvSpPr>
            <a:spLocks noGrp="1"/>
          </p:cNvSpPr>
          <p:nvPr>
            <p:ph type="title"/>
          </p:nvPr>
        </p:nvSpPr>
        <p:spPr>
          <a:xfrm>
            <a:off x="609600" y="1143000"/>
            <a:ext cx="109728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09600" y="2249424"/>
            <a:ext cx="109728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800">
                <a:solidFill>
                  <a:schemeClr val="accent2"/>
                </a:solidFill>
              </a:defRPr>
            </a:lvl1pPr>
          </a:lstStyle>
          <a:p>
            <a:fld id="{58440643-2DDA-4F7F-95F1-5F5DF7EF5FA6}" type="datetimeFigureOut">
              <a:rPr lang="en-US" smtClean="0"/>
              <a:pPr/>
              <a:t>2/18/2018</a:t>
            </a:fld>
            <a:endParaRPr lang="en-US"/>
          </a:p>
        </p:txBody>
      </p:sp>
      <p:sp>
        <p:nvSpPr>
          <p:cNvPr id="3" name="Footer Placeholder 2"/>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2861B5AB-2858-4191-AA1B-EFD98D8C344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1524002"/>
            <a:ext cx="8458200" cy="1752599"/>
          </a:xfrm>
        </p:spPr>
        <p:txBody>
          <a:bodyPr>
            <a:normAutofit/>
          </a:bodyPr>
          <a:lstStyle/>
          <a:p>
            <a:r>
              <a:rPr lang="en-US" sz="5400" i="1" dirty="0"/>
              <a:t>God Has Your Number</a:t>
            </a:r>
            <a:endParaRPr lang="en-US" sz="5400" dirty="0"/>
          </a:p>
        </p:txBody>
      </p:sp>
      <p:sp>
        <p:nvSpPr>
          <p:cNvPr id="3" name="Subtitle 2"/>
          <p:cNvSpPr>
            <a:spLocks noGrp="1"/>
          </p:cNvSpPr>
          <p:nvPr>
            <p:ph type="subTitle" idx="1"/>
          </p:nvPr>
        </p:nvSpPr>
        <p:spPr>
          <a:xfrm>
            <a:off x="1828800" y="3899938"/>
            <a:ext cx="5105400" cy="1053062"/>
          </a:xfrm>
        </p:spPr>
        <p:txBody>
          <a:bodyPr>
            <a:normAutofit/>
          </a:bodyPr>
          <a:lstStyle/>
          <a:p>
            <a:r>
              <a:rPr lang="en-US" sz="4400" b="1" dirty="0"/>
              <a:t>Numbers 1:1-4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10972800" cy="838200"/>
          </a:xfrm>
        </p:spPr>
        <p:txBody>
          <a:bodyPr>
            <a:noAutofit/>
          </a:bodyPr>
          <a:lstStyle/>
          <a:p>
            <a:pPr algn="ctr"/>
            <a:r>
              <a:rPr lang="en-US" sz="5400" b="1" dirty="0"/>
              <a:t>About the Book of Numbers</a:t>
            </a:r>
          </a:p>
        </p:txBody>
      </p:sp>
      <p:sp>
        <p:nvSpPr>
          <p:cNvPr id="3" name="Content Placeholder 2"/>
          <p:cNvSpPr>
            <a:spLocks noGrp="1"/>
          </p:cNvSpPr>
          <p:nvPr>
            <p:ph idx="1"/>
          </p:nvPr>
        </p:nvSpPr>
        <p:spPr>
          <a:xfrm>
            <a:off x="152400" y="1981200"/>
            <a:ext cx="11887200" cy="4593336"/>
          </a:xfrm>
        </p:spPr>
        <p:txBody>
          <a:bodyPr/>
          <a:lstStyle/>
          <a:p>
            <a:pPr marL="0" lvl="0" indent="0">
              <a:spcBef>
                <a:spcPts val="0"/>
              </a:spcBef>
              <a:spcAft>
                <a:spcPts val="600"/>
              </a:spcAft>
            </a:pPr>
            <a:r>
              <a:rPr lang="en-US" sz="4400" b="1" dirty="0"/>
              <a:t>Written by Moses 1400 BC</a:t>
            </a:r>
          </a:p>
          <a:p>
            <a:pPr marL="0" indent="0">
              <a:spcBef>
                <a:spcPts val="0"/>
              </a:spcBef>
              <a:spcAft>
                <a:spcPts val="600"/>
              </a:spcAft>
            </a:pPr>
            <a:r>
              <a:rPr lang="en-US" sz="4400" b="1" dirty="0"/>
              <a:t>Historical Account Israel’s Wilderness Journey </a:t>
            </a:r>
          </a:p>
          <a:p>
            <a:pPr marL="0" lvl="0" indent="0">
              <a:spcBef>
                <a:spcPts val="0"/>
              </a:spcBef>
              <a:spcAft>
                <a:spcPts val="600"/>
              </a:spcAft>
            </a:pPr>
            <a:r>
              <a:rPr lang="en-US" sz="4400" b="1" dirty="0"/>
              <a:t>Relevant to Us</a:t>
            </a:r>
            <a:endParaRPr lang="en-US" sz="4400" dirty="0"/>
          </a:p>
          <a:p>
            <a:pPr>
              <a:buNone/>
            </a:pPr>
            <a:endParaRPr lang="en-US" sz="3600" b="1" dirty="0"/>
          </a:p>
          <a:p>
            <a:endParaRPr lang="en-US" sz="3600" b="1" dirty="0"/>
          </a:p>
          <a:p>
            <a:endParaRPr lang="en-US" sz="3600" dirty="0"/>
          </a:p>
          <a:p>
            <a:pPr lvl="0"/>
            <a:endParaRPr lang="en-US" sz="3600" b="1" dirty="0"/>
          </a:p>
          <a:p>
            <a:pPr lvl="0"/>
            <a:endParaRPr lang="en-US" sz="3600" b="1" dirty="0"/>
          </a:p>
          <a:p>
            <a:pPr lvl="0"/>
            <a:endParaRPr lang="en-US" sz="3600" b="1" dirty="0"/>
          </a:p>
          <a:p>
            <a:pPr lvl="0"/>
            <a:endParaRPr lang="en-US" sz="3600" dirty="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11811000" cy="6019800"/>
          </a:xfrm>
        </p:spPr>
        <p:txBody>
          <a:bodyPr>
            <a:noAutofit/>
          </a:bodyPr>
          <a:lstStyle/>
          <a:p>
            <a:pPr marL="0" indent="0" algn="just">
              <a:spcBef>
                <a:spcPts val="0"/>
              </a:spcBef>
              <a:buNone/>
            </a:pPr>
            <a:r>
              <a:rPr lang="en-US" sz="4400" b="1" dirty="0"/>
              <a:t>1 Corinthians 10:1-5  “Moreover,</a:t>
            </a:r>
          </a:p>
          <a:p>
            <a:pPr marL="0" indent="0" algn="just">
              <a:spcBef>
                <a:spcPts val="0"/>
              </a:spcBef>
              <a:buNone/>
            </a:pPr>
            <a:r>
              <a:rPr lang="en-US" sz="4400" b="1" dirty="0"/>
              <a:t>brethren, I do not want you to be</a:t>
            </a:r>
          </a:p>
          <a:p>
            <a:pPr marL="0" indent="0" algn="just">
              <a:spcBef>
                <a:spcPts val="0"/>
              </a:spcBef>
              <a:buNone/>
            </a:pPr>
            <a:r>
              <a:rPr lang="en-US" sz="4400" b="1" dirty="0"/>
              <a:t>unaware that all our fathers were under</a:t>
            </a:r>
          </a:p>
          <a:p>
            <a:pPr marL="0" indent="0" algn="just">
              <a:spcBef>
                <a:spcPts val="0"/>
              </a:spcBef>
              <a:buNone/>
            </a:pPr>
            <a:r>
              <a:rPr lang="en-US" sz="4400" b="1" dirty="0"/>
              <a:t>the cloud, all passed through the sea, all</a:t>
            </a:r>
          </a:p>
          <a:p>
            <a:pPr marL="0" indent="0" algn="just">
              <a:spcBef>
                <a:spcPts val="0"/>
              </a:spcBef>
              <a:buNone/>
            </a:pPr>
            <a:r>
              <a:rPr lang="en-US" sz="4400" b="1" dirty="0"/>
              <a:t>were baptized into Moses in the cloud</a:t>
            </a:r>
          </a:p>
          <a:p>
            <a:pPr marL="0" indent="0" algn="just">
              <a:spcBef>
                <a:spcPts val="0"/>
              </a:spcBef>
              <a:buNone/>
            </a:pPr>
            <a:r>
              <a:rPr lang="en-US" sz="4400" b="1" dirty="0"/>
              <a:t>and in the sea, all ate the same spiritual</a:t>
            </a:r>
          </a:p>
          <a:p>
            <a:pPr marL="0" indent="0" algn="just">
              <a:spcBef>
                <a:spcPts val="0"/>
              </a:spcBef>
              <a:buNone/>
            </a:pPr>
            <a:r>
              <a:rPr lang="en-US" sz="4400" b="1" dirty="0"/>
              <a:t>food, and all drank the same spiritual</a:t>
            </a:r>
          </a:p>
          <a:p>
            <a:pPr marL="0" indent="0" algn="just">
              <a:spcBef>
                <a:spcPts val="0"/>
              </a:spcBef>
              <a:buNone/>
            </a:pPr>
            <a:r>
              <a:rPr lang="en-US" sz="4400" b="1" dirty="0"/>
              <a:t>drink. For they drank of that spiritual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31A205-D798-4489-B62A-96058AA407D7}"/>
              </a:ext>
            </a:extLst>
          </p:cNvPr>
          <p:cNvSpPr>
            <a:spLocks noGrp="1"/>
          </p:cNvSpPr>
          <p:nvPr>
            <p:ph idx="1"/>
          </p:nvPr>
        </p:nvSpPr>
        <p:spPr>
          <a:xfrm>
            <a:off x="609600" y="762000"/>
            <a:ext cx="10972800" cy="5812536"/>
          </a:xfrm>
        </p:spPr>
        <p:txBody>
          <a:bodyPr/>
          <a:lstStyle/>
          <a:p>
            <a:pPr marL="0" indent="0" algn="just">
              <a:spcBef>
                <a:spcPts val="0"/>
              </a:spcBef>
              <a:buNone/>
            </a:pPr>
            <a:r>
              <a:rPr lang="en-US" sz="4400" b="1" dirty="0"/>
              <a:t>Rock that followed them, and that Rock was Christ. But with most of them God was not well pleased, for their bodies were scattered in the wilderness.”</a:t>
            </a:r>
          </a:p>
          <a:p>
            <a:endParaRPr lang="en-US" dirty="0"/>
          </a:p>
        </p:txBody>
      </p:sp>
    </p:spTree>
    <p:extLst>
      <p:ext uri="{BB962C8B-B14F-4D97-AF65-F5344CB8AC3E}">
        <p14:creationId xmlns:p14="http://schemas.microsoft.com/office/powerpoint/2010/main" val="1467256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11887200" cy="5888736"/>
          </a:xfrm>
        </p:spPr>
        <p:txBody>
          <a:bodyPr>
            <a:noAutofit/>
          </a:bodyPr>
          <a:lstStyle/>
          <a:p>
            <a:pPr algn="just">
              <a:buNone/>
            </a:pPr>
            <a:r>
              <a:rPr lang="en-US" sz="4400" b="1" dirty="0"/>
              <a:t>1 Corinthians 10:11  “Now all</a:t>
            </a:r>
          </a:p>
          <a:p>
            <a:pPr algn="just">
              <a:buNone/>
            </a:pPr>
            <a:r>
              <a:rPr lang="en-US" sz="4400" b="1" dirty="0"/>
              <a:t>these things Happened to them as</a:t>
            </a:r>
          </a:p>
          <a:p>
            <a:pPr algn="just">
              <a:buNone/>
            </a:pPr>
            <a:r>
              <a:rPr lang="en-US" sz="4400" b="1" dirty="0"/>
              <a:t>examples, and they were written</a:t>
            </a:r>
          </a:p>
          <a:p>
            <a:pPr algn="just">
              <a:buNone/>
            </a:pPr>
            <a:r>
              <a:rPr lang="en-US" sz="4400" b="1" dirty="0"/>
              <a:t>for our admonition upon whom</a:t>
            </a:r>
          </a:p>
          <a:p>
            <a:pPr algn="just">
              <a:buNone/>
            </a:pPr>
            <a:r>
              <a:rPr lang="en-US" sz="4400" b="1" dirty="0"/>
              <a:t>the ends of the ages have come.”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E709D-04BE-447D-BB66-442FC1391337}"/>
              </a:ext>
            </a:extLst>
          </p:cNvPr>
          <p:cNvSpPr>
            <a:spLocks noGrp="1"/>
          </p:cNvSpPr>
          <p:nvPr>
            <p:ph type="title"/>
          </p:nvPr>
        </p:nvSpPr>
        <p:spPr>
          <a:xfrm>
            <a:off x="533400" y="271919"/>
            <a:ext cx="10972800" cy="1066800"/>
          </a:xfrm>
        </p:spPr>
        <p:txBody>
          <a:bodyPr>
            <a:normAutofit/>
          </a:bodyPr>
          <a:lstStyle/>
          <a:p>
            <a:r>
              <a:rPr lang="en-US" sz="5400" dirty="0"/>
              <a:t>Numbers 1:1-4 (KJV)</a:t>
            </a:r>
          </a:p>
        </p:txBody>
      </p:sp>
      <p:sp>
        <p:nvSpPr>
          <p:cNvPr id="3" name="Content Placeholder 2"/>
          <p:cNvSpPr>
            <a:spLocks noGrp="1"/>
          </p:cNvSpPr>
          <p:nvPr>
            <p:ph idx="1"/>
          </p:nvPr>
        </p:nvSpPr>
        <p:spPr>
          <a:xfrm>
            <a:off x="152400" y="1338719"/>
            <a:ext cx="11887200" cy="5443081"/>
          </a:xfrm>
        </p:spPr>
        <p:txBody>
          <a:bodyPr>
            <a:normAutofit fontScale="40000" lnSpcReduction="20000"/>
          </a:bodyPr>
          <a:lstStyle/>
          <a:p>
            <a:pPr marL="0" indent="0">
              <a:lnSpc>
                <a:spcPct val="120000"/>
              </a:lnSpc>
              <a:spcBef>
                <a:spcPts val="0"/>
              </a:spcBef>
              <a:buFont typeface="+mj-lt"/>
              <a:buAutoNum type="arabicParenR"/>
            </a:pPr>
            <a:r>
              <a:rPr lang="en-US" sz="12000" dirty="0"/>
              <a:t>And the </a:t>
            </a:r>
            <a:r>
              <a:rPr lang="en-US" sz="12000" cap="small" dirty="0"/>
              <a:t>Lord</a:t>
            </a:r>
            <a:r>
              <a:rPr lang="en-US" sz="12000" dirty="0"/>
              <a:t> </a:t>
            </a:r>
            <a:r>
              <a:rPr lang="en-US" sz="12000" dirty="0" err="1"/>
              <a:t>spake</a:t>
            </a:r>
            <a:r>
              <a:rPr lang="en-US" sz="12000" dirty="0"/>
              <a:t> unto Moses in the wilderness of Sinai, in the tabernacle of the congregation, on the first day of the second month, in the second year after they were come out of the land of Egypt, saying,</a:t>
            </a:r>
          </a:p>
          <a:p>
            <a:pPr>
              <a:buNone/>
            </a:pPr>
            <a:endParaRPr lang="en-US" sz="3200" b="1" dirty="0"/>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11887200" cy="6041136"/>
          </a:xfrm>
        </p:spPr>
        <p:txBody>
          <a:bodyPr>
            <a:normAutofit fontScale="32500" lnSpcReduction="20000"/>
          </a:bodyPr>
          <a:lstStyle/>
          <a:p>
            <a:pPr marL="0" indent="0">
              <a:lnSpc>
                <a:spcPct val="120000"/>
              </a:lnSpc>
              <a:spcBef>
                <a:spcPts val="0"/>
              </a:spcBef>
              <a:buFont typeface="+mj-lt"/>
              <a:buAutoNum type="arabicParenR" startAt="2"/>
            </a:pPr>
            <a:r>
              <a:rPr lang="en-US" sz="12900" dirty="0"/>
              <a:t>Take ye the sum of all the congregation of the children of Israel, after their families, by the house of their fathers, with the number of their names, every male by their polls;</a:t>
            </a:r>
          </a:p>
          <a:p>
            <a:pPr marL="0" indent="0">
              <a:lnSpc>
                <a:spcPct val="120000"/>
              </a:lnSpc>
              <a:spcBef>
                <a:spcPts val="0"/>
              </a:spcBef>
              <a:buFont typeface="+mj-lt"/>
              <a:buAutoNum type="arabicParenR" startAt="2"/>
            </a:pPr>
            <a:r>
              <a:rPr lang="en-US" sz="12900" dirty="0"/>
              <a:t>From twenty years old and upward, all that are able to go forth to war in Israel: thou and Aaron shall number them by their armies.</a:t>
            </a:r>
          </a:p>
          <a:p>
            <a:pPr marL="0" indent="0">
              <a:lnSpc>
                <a:spcPct val="120000"/>
              </a:lnSpc>
              <a:spcBef>
                <a:spcPts val="0"/>
              </a:spcBef>
              <a:buFont typeface="+mj-lt"/>
              <a:buAutoNum type="arabicParenR" startAt="2"/>
            </a:pPr>
            <a:r>
              <a:rPr lang="en-US" sz="12900" dirty="0"/>
              <a:t>And with you there shall be a man of every tribe; every one head of the house of his fathers.</a:t>
            </a:r>
          </a:p>
          <a:p>
            <a:pPr>
              <a:buNone/>
            </a:pPr>
            <a:endParaRPr lang="en-US" sz="3200" b="1" dirty="0"/>
          </a:p>
          <a:p>
            <a:pPr>
              <a:buNone/>
            </a:pPr>
            <a:endParaRPr lang="en-US" dirty="0"/>
          </a:p>
        </p:txBody>
      </p:sp>
    </p:spTree>
    <p:extLst>
      <p:ext uri="{BB962C8B-B14F-4D97-AF65-F5344CB8AC3E}">
        <p14:creationId xmlns:p14="http://schemas.microsoft.com/office/powerpoint/2010/main" val="741520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2582"/>
            <a:ext cx="10972800" cy="914400"/>
          </a:xfrm>
        </p:spPr>
        <p:txBody>
          <a:bodyPr>
            <a:normAutofit/>
          </a:bodyPr>
          <a:lstStyle/>
          <a:p>
            <a:pPr algn="ctr"/>
            <a:r>
              <a:rPr lang="en-US" sz="5400" b="1" dirty="0"/>
              <a:t>Every Person Is Important to God</a:t>
            </a:r>
            <a:endParaRPr lang="en-US" sz="5400" dirty="0"/>
          </a:p>
        </p:txBody>
      </p:sp>
      <p:sp>
        <p:nvSpPr>
          <p:cNvPr id="3" name="Content Placeholder 2"/>
          <p:cNvSpPr>
            <a:spLocks noGrp="1"/>
          </p:cNvSpPr>
          <p:nvPr>
            <p:ph idx="1"/>
          </p:nvPr>
        </p:nvSpPr>
        <p:spPr>
          <a:xfrm>
            <a:off x="152400" y="1366982"/>
            <a:ext cx="11887200" cy="5338618"/>
          </a:xfrm>
        </p:spPr>
        <p:txBody>
          <a:bodyPr>
            <a:normAutofit/>
          </a:bodyPr>
          <a:lstStyle/>
          <a:p>
            <a:pPr marL="0" lvl="0" indent="0">
              <a:spcBef>
                <a:spcPts val="0"/>
              </a:spcBef>
              <a:spcAft>
                <a:spcPts val="600"/>
              </a:spcAft>
            </a:pPr>
            <a:r>
              <a:rPr lang="en-US" sz="4400" b="1" dirty="0"/>
              <a:t>We are all created by GOD</a:t>
            </a:r>
            <a:endParaRPr lang="en-US" sz="4400" dirty="0"/>
          </a:p>
          <a:p>
            <a:pPr marL="0" lvl="0" indent="0">
              <a:spcBef>
                <a:spcPts val="0"/>
              </a:spcBef>
              <a:spcAft>
                <a:spcPts val="600"/>
              </a:spcAft>
            </a:pPr>
            <a:r>
              <a:rPr lang="en-US" sz="4400" b="1" dirty="0"/>
              <a:t>We are unique individuals</a:t>
            </a:r>
          </a:p>
          <a:p>
            <a:pPr marL="0" lvl="0" indent="0">
              <a:spcBef>
                <a:spcPts val="0"/>
              </a:spcBef>
              <a:spcAft>
                <a:spcPts val="600"/>
              </a:spcAft>
            </a:pPr>
            <a:r>
              <a:rPr lang="en-US" sz="4400" b="1" dirty="0"/>
              <a:t>He loves each and every one of us</a:t>
            </a:r>
            <a:endParaRPr lang="en-US" sz="4400" dirty="0"/>
          </a:p>
          <a:p>
            <a:pPr marL="0" lvl="0" indent="0">
              <a:spcBef>
                <a:spcPts val="0"/>
              </a:spcBef>
              <a:spcAft>
                <a:spcPts val="600"/>
              </a:spcAft>
            </a:pPr>
            <a:r>
              <a:rPr lang="en-US" sz="4400" b="1" dirty="0"/>
              <a:t>God cares about each and every one of us in spite of our failures</a:t>
            </a:r>
            <a:endParaRPr lang="en-US" sz="4400" dirty="0"/>
          </a:p>
          <a:p>
            <a:pPr lvl="0"/>
            <a:endParaRPr lang="en-US" sz="3200" dirty="0"/>
          </a:p>
          <a:p>
            <a:pPr lvl="0" algn="just">
              <a:buFont typeface="Arial" pitchFamily="34" charset="0"/>
              <a:buChar char="•"/>
            </a:pPr>
            <a:endParaRPr lang="en-US" sz="3600" dirty="0"/>
          </a:p>
          <a:p>
            <a:pPr marL="609600" indent="-609600">
              <a:lnSpc>
                <a:spcPct val="80000"/>
              </a:lnSpc>
              <a:buNone/>
            </a:pP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90600"/>
            <a:ext cx="11887200" cy="685800"/>
          </a:xfrm>
        </p:spPr>
        <p:txBody>
          <a:bodyPr>
            <a:noAutofit/>
          </a:bodyPr>
          <a:lstStyle/>
          <a:p>
            <a:pPr algn="ctr"/>
            <a:r>
              <a:rPr lang="en-US" sz="5400" b="1" dirty="0"/>
              <a:t>God Cares About The Next Generation</a:t>
            </a:r>
            <a:endParaRPr lang="en-US" sz="5400" dirty="0"/>
          </a:p>
        </p:txBody>
      </p:sp>
      <p:sp>
        <p:nvSpPr>
          <p:cNvPr id="3" name="Content Placeholder 2"/>
          <p:cNvSpPr>
            <a:spLocks noGrp="1"/>
          </p:cNvSpPr>
          <p:nvPr>
            <p:ph idx="1"/>
          </p:nvPr>
        </p:nvSpPr>
        <p:spPr>
          <a:xfrm>
            <a:off x="152400" y="2286000"/>
            <a:ext cx="11887200" cy="4343400"/>
          </a:xfrm>
        </p:spPr>
        <p:txBody>
          <a:bodyPr>
            <a:noAutofit/>
          </a:bodyPr>
          <a:lstStyle/>
          <a:p>
            <a:pPr marL="0" lvl="0" indent="0">
              <a:spcBef>
                <a:spcPts val="0"/>
              </a:spcBef>
              <a:spcAft>
                <a:spcPts val="600"/>
              </a:spcAft>
            </a:pPr>
            <a:r>
              <a:rPr lang="en-US" sz="4400" b="1" dirty="0"/>
              <a:t>Parents should set an example </a:t>
            </a:r>
            <a:endParaRPr lang="en-US" sz="3000" b="1" dirty="0"/>
          </a:p>
          <a:p>
            <a:pPr marL="0" indent="0">
              <a:spcBef>
                <a:spcPts val="0"/>
              </a:spcBef>
              <a:spcAft>
                <a:spcPts val="600"/>
              </a:spcAft>
            </a:pPr>
            <a:r>
              <a:rPr lang="en-US" sz="4400" b="1" dirty="0"/>
              <a:t>Sometimes children go against their Godly upbringing</a:t>
            </a:r>
            <a:endParaRPr lang="en-US" sz="3000" b="1" dirty="0"/>
          </a:p>
          <a:p>
            <a:pPr marL="0" lvl="0" indent="0">
              <a:spcBef>
                <a:spcPts val="0"/>
              </a:spcBef>
              <a:spcAft>
                <a:spcPts val="600"/>
              </a:spcAft>
            </a:pPr>
            <a:r>
              <a:rPr lang="en-US" sz="4400" b="1" dirty="0"/>
              <a:t>It is OUR responsibility to encourage empower and endorse the next generation for Christ’s sake</a:t>
            </a:r>
            <a:endParaRPr lang="en-US" sz="4400" dirty="0"/>
          </a:p>
          <a:p>
            <a:pPr>
              <a:buNone/>
            </a:pPr>
            <a:endParaRPr lang="en-US" sz="3200" dirty="0"/>
          </a:p>
          <a:p>
            <a:pPr lvl="0"/>
            <a:endParaRPr lang="en-US" sz="3200" dirty="0"/>
          </a:p>
          <a:p>
            <a:pPr marL="609600" indent="-609600">
              <a:buNone/>
            </a:pPr>
            <a:endParaRPr lang="en-US" sz="3000" b="1" dirty="0"/>
          </a:p>
          <a:p>
            <a:pPr marL="609600" indent="-609600">
              <a:buNone/>
            </a:pPr>
            <a:endParaRPr lang="en-US" sz="3000" b="1" dirty="0">
              <a:solidFill>
                <a:schemeClr val="accent6"/>
              </a:solidFill>
            </a:endParaRPr>
          </a:p>
          <a:p>
            <a:pPr marL="609600" indent="-609600">
              <a:buNone/>
            </a:pPr>
            <a:r>
              <a:rPr lang="en-US" sz="2400" b="1" dirty="0">
                <a:solidFill>
                  <a:schemeClr val="accent6"/>
                </a:solidFill>
              </a:rPr>
              <a:t> </a:t>
            </a:r>
          </a:p>
          <a:p>
            <a:pPr marL="609600" indent="-609600"/>
            <a:endParaRPr lang="en-US" sz="3200" b="1" dirty="0">
              <a:solidFill>
                <a:schemeClr val="accent6"/>
              </a:solidFill>
            </a:endParaRPr>
          </a:p>
          <a:p>
            <a:pPr marL="609600" indent="-609600"/>
            <a:endParaRPr lang="en-US" sz="3200" b="1" dirty="0">
              <a:solidFill>
                <a:schemeClr val="accent6"/>
              </a:solidFill>
            </a:endParaRPr>
          </a:p>
          <a:p>
            <a:pPr marL="609600" indent="-609600"/>
            <a:endParaRPr lang="en-US" sz="3200" b="1" dirty="0">
              <a:solidFill>
                <a:schemeClr val="accent6"/>
              </a:solidFill>
            </a:endParaRPr>
          </a:p>
          <a:p>
            <a:pPr marL="609600" indent="-609600"/>
            <a:endParaRPr lang="en-US" sz="3200" dirty="0">
              <a:solidFill>
                <a:schemeClr val="accent6"/>
              </a:solidFill>
            </a:endParaRPr>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checkerboard(across)">
                                      <p:cBhvr>
                                        <p:cTn id="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419</TotalTime>
  <Words>319</Words>
  <Application>Microsoft Office PowerPoint</Application>
  <PresentationFormat>Widescreen</PresentationFormat>
  <Paragraphs>49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Georgia</vt:lpstr>
      <vt:lpstr>Trebuchet MS</vt:lpstr>
      <vt:lpstr>Wingdings 2</vt:lpstr>
      <vt:lpstr>Urban</vt:lpstr>
      <vt:lpstr>God Has Your Number</vt:lpstr>
      <vt:lpstr>About the Book of Numbers</vt:lpstr>
      <vt:lpstr>PowerPoint Presentation</vt:lpstr>
      <vt:lpstr>PowerPoint Presentation</vt:lpstr>
      <vt:lpstr>PowerPoint Presentation</vt:lpstr>
      <vt:lpstr>Numbers 1:1-4 (KJV)</vt:lpstr>
      <vt:lpstr>PowerPoint Presentation</vt:lpstr>
      <vt:lpstr>Every Person Is Important to God</vt:lpstr>
      <vt:lpstr>God Cares About The Next Generation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Most Dangerous Worship</dc:title>
  <dc:creator>The Youngs</dc:creator>
  <cp:lastModifiedBy>SoundBooth</cp:lastModifiedBy>
  <cp:revision>46</cp:revision>
  <dcterms:created xsi:type="dcterms:W3CDTF">2010-10-31T05:03:18Z</dcterms:created>
  <dcterms:modified xsi:type="dcterms:W3CDTF">2018-02-18T15:50:43Z</dcterms:modified>
</cp:coreProperties>
</file>