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267" r:id="rId35"/>
  </p:sldIdLst>
  <p:sldSz cx="9144000" cy="6858000" type="screen4x3"/>
  <p:notesSz cx="6858000" cy="9144000"/>
  <p:embeddedFontLst>
    <p:embeddedFont>
      <p:font typeface="Twinkl" charset="0"/>
      <p:regular r:id="rId38"/>
      <p:bold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906" userDrawn="1">
          <p15:clr>
            <a:srgbClr val="A4A3A4"/>
          </p15:clr>
        </p15:guide>
        <p15:guide id="11" pos="53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07D"/>
    <a:srgbClr val="47B1E5"/>
    <a:srgbClr val="00649C"/>
    <a:srgbClr val="7868AC"/>
    <a:srgbClr val="F9B000"/>
    <a:srgbClr val="F1884C"/>
    <a:srgbClr val="6C9E72"/>
    <a:srgbClr val="EE73AA"/>
    <a:srgbClr val="25B7BC"/>
    <a:srgbClr val="6FBD8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278" y="-102"/>
      </p:cViewPr>
      <p:guideLst>
        <p:guide orient="horz" pos="2115"/>
        <p:guide orient="horz" pos="3929"/>
        <p:guide orient="horz" pos="346"/>
        <p:guide orient="horz" pos="482"/>
        <p:guide orient="horz" pos="3906"/>
        <p:guide pos="2880"/>
        <p:guide pos="272"/>
        <p:guide pos="5443"/>
        <p:guide pos="476"/>
        <p:guide pos="53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pPr/>
              <a:t>14/06/2020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pPr/>
              <a:t>14/06/2020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early-years/early-years-communication-and-language-and-literacy/early-years-alphabe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early-years/early-years-communication-and-language-and-literacy/early-years-alphabet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early-years/early-years-communication-and-language-and-literacy/early-years-alphabet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5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hlinkClick r:id="rId3"/>
          </p:cNvPr>
          <p:cNvSpPr txBox="1"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4.png"/><Relationship Id="rId7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tiff"/><Relationship Id="rId7" Type="http://schemas.openxmlformats.org/officeDocument/2006/relationships/image" Target="../media/image78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tiff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5.jpeg"/><Relationship Id="rId7" Type="http://schemas.openxmlformats.org/officeDocument/2006/relationships/image" Target="../media/image8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tiff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6.tiff"/><Relationship Id="rId7" Type="http://schemas.openxmlformats.org/officeDocument/2006/relationships/image" Target="../media/image8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6.tiff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5.png"/><Relationship Id="rId7" Type="http://schemas.openxmlformats.org/officeDocument/2006/relationships/image" Target="../media/image95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7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16.png"/><Relationship Id="rId10" Type="http://schemas.openxmlformats.org/officeDocument/2006/relationships/image" Target="../media/image102.png"/><Relationship Id="rId4" Type="http://schemas.openxmlformats.org/officeDocument/2006/relationships/image" Target="../media/image14.tiff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9.png"/><Relationship Id="rId7" Type="http://schemas.openxmlformats.org/officeDocument/2006/relationships/image" Target="../media/image10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76.tiff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5.png"/><Relationship Id="rId7" Type="http://schemas.openxmlformats.org/officeDocument/2006/relationships/image" Target="../media/image110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4.png"/><Relationship Id="rId7" Type="http://schemas.openxmlformats.org/officeDocument/2006/relationships/image" Target="../media/image1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82.tiff"/><Relationship Id="rId9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5.png"/><Relationship Id="rId7" Type="http://schemas.openxmlformats.org/officeDocument/2006/relationships/image" Target="../media/image1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4.tiff"/><Relationship Id="rId4" Type="http://schemas.openxmlformats.org/officeDocument/2006/relationships/image" Target="../media/image25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75.jpeg"/><Relationship Id="rId7" Type="http://schemas.openxmlformats.org/officeDocument/2006/relationships/image" Target="../media/image124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45.tiff"/><Relationship Id="rId7" Type="http://schemas.openxmlformats.org/officeDocument/2006/relationships/image" Target="../media/image128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5.png"/><Relationship Id="rId4" Type="http://schemas.openxmlformats.org/officeDocument/2006/relationships/image" Target="../media/image122.png"/><Relationship Id="rId9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4.tiff"/><Relationship Id="rId7" Type="http://schemas.openxmlformats.org/officeDocument/2006/relationships/image" Target="../media/image1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7.png"/><Relationship Id="rId7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24.png"/><Relationship Id="rId4" Type="http://schemas.openxmlformats.org/officeDocument/2006/relationships/image" Target="../media/image122.png"/><Relationship Id="rId9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25.png"/><Relationship Id="rId7" Type="http://schemas.openxmlformats.org/officeDocument/2006/relationships/image" Target="../media/image14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54.png"/><Relationship Id="rId7" Type="http://schemas.openxmlformats.org/officeDocument/2006/relationships/image" Target="../media/image1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5" Type="http://schemas.openxmlformats.org/officeDocument/2006/relationships/image" Target="../media/image14.tiff"/><Relationship Id="rId4" Type="http://schemas.openxmlformats.org/officeDocument/2006/relationships/image" Target="../media/image76.tiff"/><Relationship Id="rId9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5.png"/><Relationship Id="rId7" Type="http://schemas.openxmlformats.org/officeDocument/2006/relationships/image" Target="../media/image1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tiff"/><Relationship Id="rId7" Type="http://schemas.openxmlformats.org/officeDocument/2006/relationships/image" Target="../media/image50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5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2DF62A9-3B33-4F9D-A00B-CCEFD6248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41362" y="1122315"/>
            <a:ext cx="3539513" cy="2187975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E8EC53A-6C3B-477B-AFAD-466A7C3A5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3" y="1122788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3516974"/>
            <a:ext cx="3563760" cy="2172131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4320" y="3513410"/>
            <a:ext cx="3570120" cy="2172132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2" y="3520539"/>
            <a:ext cx="3539514" cy="2172686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3091" y="3516974"/>
            <a:ext cx="3539189" cy="2172131"/>
          </a:xfrm>
          <a:prstGeom prst="roundRect">
            <a:avLst>
              <a:gd name="adj" fmla="val 8070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0681" y="1123202"/>
            <a:ext cx="3550194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093" y="1122314"/>
            <a:ext cx="3539513" cy="2209442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</a:t>
            </a:r>
            <a:r>
              <a:rPr lang="en-GB" sz="3000" dirty="0" err="1"/>
              <a:t>i</a:t>
            </a:r>
            <a:r>
              <a:rPr lang="en-GB" sz="3000" dirty="0"/>
              <a:t>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6658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ink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6657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igloo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46404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972294" y="1371565"/>
              <a:ext cx="6600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insect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8719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imp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7447" y="295517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086928-1A7A-448E-81EE-73A8A30ED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22666">
            <a:off x="5782156" y="1456445"/>
            <a:ext cx="2327674" cy="2119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2DC407-0FE6-4BD6-BC8D-14CA453BE4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5650" y="3804602"/>
            <a:ext cx="2648691" cy="1695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F5ED440-EE87-4C96-A2CF-3CAA40A743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257901" y="3686488"/>
            <a:ext cx="1075341" cy="1999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22467" y="1122314"/>
            <a:ext cx="2645267" cy="21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64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01A440D-F9EC-471F-B234-D3E10581C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6342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2656806-2E3D-4F80-A17C-DEC5BA5F1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806" y="1116342"/>
            <a:ext cx="3538800" cy="2201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3526975"/>
            <a:ext cx="3533632" cy="219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41885" y="3523308"/>
            <a:ext cx="3523142" cy="2198339"/>
          </a:xfrm>
          <a:prstGeom prst="roundRect">
            <a:avLst>
              <a:gd name="adj" fmla="val 8659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806" y="352330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1107" y="3524658"/>
            <a:ext cx="3533632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8720" y="1115518"/>
            <a:ext cx="3531474" cy="2194672"/>
          </a:xfrm>
          <a:prstGeom prst="roundRect">
            <a:avLst>
              <a:gd name="adj" fmla="val 804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5608" y="1116342"/>
            <a:ext cx="3545037" cy="2201532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‘j’?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902026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152606" y="1365204"/>
              <a:ext cx="715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jelly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6657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207730" y="3756347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jam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8720" y="1334468"/>
            <a:ext cx="1150713" cy="411601"/>
            <a:chOff x="878973" y="1340829"/>
            <a:chExt cx="768737" cy="411601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159889" y="1340829"/>
              <a:ext cx="487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jug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46403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269780" y="3774902"/>
              <a:ext cx="2556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jet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3528" y="2824516"/>
            <a:ext cx="1297439" cy="1123402"/>
          </a:xfrm>
        </p:spPr>
        <p:txBody>
          <a:bodyPr/>
          <a:lstStyle/>
          <a:p>
            <a:r>
              <a:rPr lang="en-GB" sz="9600" dirty="0">
                <a:solidFill>
                  <a:schemeClr val="bg1"/>
                </a:solidFill>
                <a:latin typeface="+mn-lt"/>
              </a:rPr>
              <a:t>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644AD8-4AF4-4CA2-83E8-315F772EDC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0686" y="1681121"/>
            <a:ext cx="2304367" cy="1369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EB8672-9939-430D-B6DD-740B6A7F73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3661" y="1400799"/>
            <a:ext cx="1280552" cy="1690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79FD11-50FB-48E1-AE6E-29509B7653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083" y="3945842"/>
            <a:ext cx="1462131" cy="1577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49A8F65-139B-4438-9AF8-7965D6DE18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2379">
            <a:off x="5086400" y="4207469"/>
            <a:ext cx="3002123" cy="11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7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C5EF6C1-DB5F-4F6A-91BD-086CC82C3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17114" y="3525766"/>
            <a:ext cx="3539513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8C500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B4D5A20-889F-4EAF-8152-272A850A0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21953"/>
            <a:ext cx="3533632" cy="219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8C5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07948" y="3520147"/>
            <a:ext cx="3548679" cy="2191362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02"/>
          <a:stretch/>
        </p:blipFill>
        <p:spPr>
          <a:xfrm>
            <a:off x="878973" y="3520539"/>
            <a:ext cx="3530681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530" y="3524658"/>
            <a:ext cx="3533631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4799" y="1123202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1123202"/>
            <a:ext cx="3533633" cy="218698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9B000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0141" y="1119536"/>
            <a:ext cx="3559442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‘k’?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152605" y="1365204"/>
              <a:ext cx="715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king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238255" y="3756347"/>
              <a:ext cx="630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key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144487" y="1371565"/>
              <a:ext cx="487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kite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87822" y="3774902"/>
              <a:ext cx="3375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kiss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2815" y="291675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E4D7F3-779D-4F42-96B1-1048B46466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22181">
            <a:off x="6465055" y="1303175"/>
            <a:ext cx="846378" cy="1823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421D44-01B4-4C64-B717-7062C4886A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47973" y="1231264"/>
            <a:ext cx="1516113" cy="2078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03ABB1-CE67-4EDD-8644-74A044EF37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6303">
            <a:off x="1560656" y="3278344"/>
            <a:ext cx="3060799" cy="268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779" y="3946261"/>
            <a:ext cx="2502147" cy="17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84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9286" y="3520537"/>
            <a:ext cx="3535027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4799" y="1113420"/>
            <a:ext cx="3539514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3489" y="3520536"/>
            <a:ext cx="3527963" cy="2201110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0845" y="3520537"/>
            <a:ext cx="353665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2355" y="3524658"/>
            <a:ext cx="3533632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1939" y="1113420"/>
            <a:ext cx="3539513" cy="2210216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0846" y="1132232"/>
            <a:ext cx="3535141" cy="2194735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‘l’?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3" y="1365204"/>
            <a:ext cx="1335721" cy="400110"/>
            <a:chOff x="878973" y="1365204"/>
            <a:chExt cx="1335721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26022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1006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lemon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3" y="3756178"/>
            <a:ext cx="976405" cy="400110"/>
            <a:chOff x="878973" y="3756178"/>
            <a:chExt cx="1054529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70783" y="3756178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lips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light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293487" cy="400110"/>
            <a:chOff x="878973" y="3774902"/>
            <a:chExt cx="64641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59474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log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81343" y="2967086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2384">
            <a:off x="1865855" y="1250061"/>
            <a:ext cx="2045421" cy="2045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231" y="1459431"/>
            <a:ext cx="1535933" cy="1758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7086" y="4197252"/>
            <a:ext cx="2229480" cy="1051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51237">
            <a:off x="6076737" y="3704714"/>
            <a:ext cx="1534722" cy="17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9084" y="352465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33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69185" y="1131567"/>
            <a:ext cx="3533693" cy="219539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1514" y="3523309"/>
            <a:ext cx="354126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80570" y="3524658"/>
            <a:ext cx="3533632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32493"/>
            <a:ext cx="3533634" cy="2194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0680" y="1131591"/>
            <a:ext cx="3532749" cy="2195376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‘m’?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075661" cy="400110"/>
            <a:chOff x="878974" y="1365204"/>
            <a:chExt cx="1117606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11760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788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milk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man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5" y="1365204"/>
            <a:ext cx="1102489" cy="400110"/>
            <a:chOff x="878973" y="1371565"/>
            <a:chExt cx="736521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3652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44098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moon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57631" y="3774902"/>
              <a:ext cx="367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mug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99478" y="277072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7397" y="1274235"/>
            <a:ext cx="911514" cy="1940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7897" y="1334336"/>
            <a:ext cx="1849683" cy="1820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42049" y="3641002"/>
            <a:ext cx="1315419" cy="208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5431" y="3894130"/>
            <a:ext cx="1716440" cy="17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53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5111" y="3520539"/>
            <a:ext cx="352889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0845" y="1109080"/>
            <a:ext cx="353665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973" y="3520539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18492" y="3523309"/>
            <a:ext cx="3529878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973" y="3524658"/>
            <a:ext cx="3527014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1035" y="1119536"/>
            <a:ext cx="3533991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9446" y="1119535"/>
            <a:ext cx="3535580" cy="2197627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69574" y="1109080"/>
            <a:ext cx="3539513" cy="220110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‘n’?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084050" cy="400110"/>
            <a:chOff x="878974" y="1365204"/>
            <a:chExt cx="108405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08405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755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nose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8075" y="3756347"/>
            <a:ext cx="1005127" cy="400110"/>
            <a:chOff x="879595" y="3756347"/>
            <a:chExt cx="875630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9595" y="3797142"/>
              <a:ext cx="77303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649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net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note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637691" cy="400110"/>
            <a:chOff x="878973" y="3774902"/>
            <a:chExt cx="818423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4641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499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nurse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3528" y="277072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0705">
            <a:off x="6122853" y="1241466"/>
            <a:ext cx="1470991" cy="1884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394930" flipH="1">
            <a:off x="6429375" y="1559045"/>
            <a:ext cx="928062" cy="1128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818" y="4025051"/>
            <a:ext cx="2534447" cy="1603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42498" y="3581138"/>
            <a:ext cx="1341215" cy="21405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2749" y="1206115"/>
            <a:ext cx="1464020" cy="20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5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8573" y="3527412"/>
            <a:ext cx="3532920" cy="220110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6FBD84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1696" y="3527328"/>
            <a:ext cx="3533633" cy="219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FBD84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FBD84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8574" y="3524658"/>
            <a:ext cx="3531620" cy="2196990"/>
          </a:xfrm>
          <a:prstGeom prst="roundRect">
            <a:avLst>
              <a:gd name="adj" fmla="val 8659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81695" y="3524658"/>
            <a:ext cx="3525741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32492"/>
            <a:ext cx="3533633" cy="219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FBD84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41423" y="1136352"/>
            <a:ext cx="3520880" cy="2194479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805" y="1132492"/>
            <a:ext cx="3533694" cy="219833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‘o’?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3" y="1365204"/>
            <a:ext cx="1474473" cy="400110"/>
            <a:chOff x="878973" y="1365204"/>
            <a:chExt cx="1474473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36088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114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orange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7361" y="3756347"/>
            <a:ext cx="1276999" cy="400110"/>
            <a:chOff x="878972" y="3756347"/>
            <a:chExt cx="1360887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2" y="3797142"/>
              <a:ext cx="136088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10585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ostrich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320117" cy="400110"/>
            <a:chOff x="878973" y="1371565"/>
            <a:chExt cx="610934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1093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972416" y="1371565"/>
              <a:ext cx="517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octopus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485207" cy="400110"/>
            <a:chOff x="878973" y="3774902"/>
            <a:chExt cx="74222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1412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89861" y="3774902"/>
              <a:ext cx="431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otter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F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3280" y="275780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99" y="1400798"/>
            <a:ext cx="1777381" cy="1825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449" y="1641041"/>
            <a:ext cx="3204916" cy="1281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42137" y="3824450"/>
            <a:ext cx="2062754" cy="189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1684" y="3663318"/>
            <a:ext cx="2562115" cy="19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7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7058" y="352330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" t="15444" r="3662" b="879"/>
          <a:stretch/>
        </p:blipFill>
        <p:spPr>
          <a:xfrm>
            <a:off x="4730680" y="1129722"/>
            <a:ext cx="3533633" cy="218046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5153" y="3523309"/>
            <a:ext cx="3548679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80879" y="3524658"/>
            <a:ext cx="3533632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0680" y="1132493"/>
            <a:ext cx="3533633" cy="2186085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805" y="1132493"/>
            <a:ext cx="3533694" cy="2207630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‘p’?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40037"/>
            <a:ext cx="1100828" cy="412393"/>
            <a:chOff x="878974" y="1340037"/>
            <a:chExt cx="1100828" cy="4123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10082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40037"/>
              <a:ext cx="772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pear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832382" cy="400110"/>
            <a:chOff x="878973" y="3756347"/>
            <a:chExt cx="83238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3238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9" y="3756347"/>
              <a:ext cx="6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pin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40037"/>
            <a:ext cx="1293488" cy="406032"/>
            <a:chOff x="878973" y="1346398"/>
            <a:chExt cx="864118" cy="406032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9604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46398"/>
              <a:ext cx="6709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puppy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6" y="3749735"/>
            <a:ext cx="1511150" cy="400110"/>
            <a:chOff x="878973" y="3749735"/>
            <a:chExt cx="755185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9435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49735"/>
              <a:ext cx="4359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peas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82810" y="2655845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14437">
            <a:off x="2352608" y="1222572"/>
            <a:ext cx="1381568" cy="2052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719" y="4189760"/>
            <a:ext cx="3364369" cy="1326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8766" flipH="1">
            <a:off x="1402561" y="3409457"/>
            <a:ext cx="2236288" cy="2702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2913" y="1251433"/>
            <a:ext cx="1735293" cy="20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77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79" y="3518733"/>
            <a:ext cx="3533634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E8EC53A-6C3B-477B-AFAD-466A7C3A5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3" y="3528777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1123202"/>
            <a:ext cx="3533633" cy="218698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6341"/>
            <a:ext cx="3533634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15634" y="3523309"/>
            <a:ext cx="3548679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69123" y="3528777"/>
            <a:ext cx="3544961" cy="2196990"/>
          </a:xfrm>
          <a:prstGeom prst="roundRect">
            <a:avLst>
              <a:gd name="adj" fmla="val 8070"/>
            </a:avLst>
          </a:prstGeom>
          <a:solidFill>
            <a:schemeClr val="bg1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7739" y="1105050"/>
            <a:ext cx="3539513" cy="2208806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69123" y="1116342"/>
            <a:ext cx="3539513" cy="2193848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‘q’?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223492" cy="400110"/>
            <a:chOff x="878974" y="1365204"/>
            <a:chExt cx="1223492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22349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190952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queen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8074" y="3756347"/>
            <a:ext cx="988872" cy="400110"/>
            <a:chOff x="879685" y="3756347"/>
            <a:chExt cx="98887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9685" y="3797142"/>
              <a:ext cx="98887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quill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303336" cy="400110"/>
            <a:chOff x="878973" y="1371565"/>
            <a:chExt cx="870697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86411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60910" y="1371565"/>
              <a:ext cx="688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quokka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653948" cy="400110"/>
            <a:chOff x="878973" y="3774902"/>
            <a:chExt cx="73180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3180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58028" y="3774902"/>
              <a:ext cx="452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Quack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solidFill>
              <a:srgbClr val="47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72954" y="263060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q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77629">
            <a:off x="835949" y="3027686"/>
            <a:ext cx="2644033" cy="2994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97417" y="1225418"/>
            <a:ext cx="1838101" cy="2084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4172" y="1286866"/>
            <a:ext cx="1812588" cy="1901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777" y="3673261"/>
            <a:ext cx="1432193" cy="886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464255" y="4299504"/>
            <a:ext cx="1223378" cy="13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7362" y="3533516"/>
            <a:ext cx="3540227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8711"/>
            <a:ext cx="3552705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" t="15444" r="3662" b="879"/>
          <a:stretch/>
        </p:blipFill>
        <p:spPr>
          <a:xfrm>
            <a:off x="879686" y="1121333"/>
            <a:ext cx="3533633" cy="218046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680" y="3520539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0680" y="3523309"/>
            <a:ext cx="353363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90619" y="3533515"/>
            <a:ext cx="3536970" cy="2188131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0680" y="1115519"/>
            <a:ext cx="3552705" cy="2197476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8972" y="1115518"/>
            <a:ext cx="3533634" cy="2194671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‘r’?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240270" cy="400110"/>
            <a:chOff x="878973" y="1365204"/>
            <a:chExt cx="124027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240269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rabbit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95751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rose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40037"/>
            <a:ext cx="1127658" cy="406032"/>
            <a:chOff x="878973" y="1346398"/>
            <a:chExt cx="753335" cy="406032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6714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46398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ring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460039" cy="400110"/>
            <a:chOff x="878973" y="3774902"/>
            <a:chExt cx="729643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4103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rain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2569" y="2830787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633" y="3756347"/>
            <a:ext cx="3204916" cy="1677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2992" y="1259436"/>
            <a:ext cx="1196272" cy="1986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3127" y="1268488"/>
            <a:ext cx="1487386" cy="1919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2"/>
          <a:stretch/>
        </p:blipFill>
        <p:spPr>
          <a:xfrm>
            <a:off x="5610169" y="3516910"/>
            <a:ext cx="2868636" cy="217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6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1062" y="3530993"/>
            <a:ext cx="3549512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0230" y="3530993"/>
            <a:ext cx="355034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4" y="3537792"/>
            <a:ext cx="3539513" cy="218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3094" y="3541358"/>
            <a:ext cx="3540345" cy="2184409"/>
          </a:xfrm>
          <a:prstGeom prst="roundRect">
            <a:avLst>
              <a:gd name="adj" fmla="val 8070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060" y="1127749"/>
            <a:ext cx="3539513" cy="219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1060" y="1133141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4" y="1132231"/>
            <a:ext cx="3539513" cy="2187976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6C9E72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094" y="1129093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3" y="1356783"/>
            <a:ext cx="1102210" cy="400110"/>
            <a:chOff x="878973" y="1356783"/>
            <a:chExt cx="110221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08578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168682" y="1356783"/>
              <a:ext cx="8125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apple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FEC7D8-1415-47B6-9A02-A908A1CC9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1672">
            <a:off x="2331661" y="1455653"/>
            <a:ext cx="1463640" cy="15521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6C0776D-DDF8-48DB-A19B-7A90430B8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2032" y="1881472"/>
            <a:ext cx="2508564" cy="13859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43E8A24-AAE6-4B8B-ACD2-0CD1FC5698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5896">
            <a:off x="1533121" y="3898261"/>
            <a:ext cx="2290469" cy="18349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F3E1CF1-7C50-431A-8EF0-5C63E66CCF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422930" y="4273728"/>
            <a:ext cx="2385607" cy="145432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3" y="3774902"/>
            <a:ext cx="1070856" cy="400110"/>
            <a:chOff x="878973" y="3774902"/>
            <a:chExt cx="1070856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0266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87110" y="3774902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ant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80239"/>
            <a:ext cx="1530613" cy="707886"/>
            <a:chOff x="878973" y="1386600"/>
            <a:chExt cx="1022530" cy="707886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97678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89002" y="1386600"/>
              <a:ext cx="8125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animals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961754" cy="1015663"/>
            <a:chOff x="878973" y="3774902"/>
            <a:chExt cx="980371" cy="1015663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90266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096625" y="3774902"/>
              <a:ext cx="7627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astronaut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‘a’?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3279" y="279543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01A440D-F9EC-471F-B234-D3E10581C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6342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0986" y="1127064"/>
            <a:ext cx="3533632" cy="219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8114" y="3518487"/>
            <a:ext cx="3534899" cy="220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8113" y="3523309"/>
            <a:ext cx="353834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2" y="3518488"/>
            <a:ext cx="3533079" cy="2205930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80409" y="3524658"/>
            <a:ext cx="3531641" cy="219975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8114" y="1116341"/>
            <a:ext cx="3534899" cy="2205395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9526" y="1123202"/>
            <a:ext cx="3532526" cy="2186987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‘s’?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sun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sock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soup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seal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13258" y="275780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261" y="1228743"/>
            <a:ext cx="2050008" cy="1986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0598" y="1567969"/>
            <a:ext cx="2407901" cy="1598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65160" flipH="1">
            <a:off x="1565939" y="3464236"/>
            <a:ext cx="1879180" cy="2314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8741" y="4290947"/>
            <a:ext cx="3139135" cy="10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67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7058" y="352330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01A440D-F9EC-471F-B234-D3E10581C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6342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2" y="1127411"/>
            <a:ext cx="3533079" cy="2205930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25B7BC"/>
            </a:solidFill>
          </a:ln>
          <a:effectLst/>
        </p:spPr>
      </p:pic>
      <p:sp>
        <p:nvSpPr>
          <p:cNvPr id="2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419" y="1133581"/>
            <a:ext cx="3533632" cy="219975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6503" y="3523309"/>
            <a:ext cx="3534247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418" y="3524658"/>
            <a:ext cx="3533633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0679" y="1123202"/>
            <a:ext cx="3530071" cy="2210138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‘t’?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toes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tie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tea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tap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2817" y="2851406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85907" y="1121997"/>
            <a:ext cx="2737678" cy="1797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33929" y="1400799"/>
            <a:ext cx="1988397" cy="1925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37350" y="3521463"/>
            <a:ext cx="2137725" cy="2200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6117997" y="3575584"/>
            <a:ext cx="1952211" cy="21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6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1296" y="3520538"/>
            <a:ext cx="3541309" cy="2194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680" y="3520539"/>
            <a:ext cx="3533633" cy="2201108"/>
          </a:xfrm>
          <a:prstGeom prst="roundRect">
            <a:avLst>
              <a:gd name="adj" fmla="val 8594"/>
            </a:avLst>
          </a:prstGeom>
          <a:noFill/>
          <a:ln w="28575">
            <a:solidFill>
              <a:srgbClr val="EE73AA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13548" y="3520538"/>
            <a:ext cx="3548679" cy="2194773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972" y="3524658"/>
            <a:ext cx="3533633" cy="2190653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7"/>
          <a:stretch/>
        </p:blipFill>
        <p:spPr>
          <a:xfrm>
            <a:off x="4729328" y="1119536"/>
            <a:ext cx="3534985" cy="2190653"/>
          </a:xfrm>
          <a:prstGeom prst="roundRect">
            <a:avLst>
              <a:gd name="adj" fmla="val 8594"/>
            </a:avLst>
          </a:prstGeom>
          <a:noFill/>
          <a:ln w="28575">
            <a:solidFill>
              <a:srgbClr val="EE73AA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9425" y="1119536"/>
            <a:ext cx="3523411" cy="219431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1119536"/>
            <a:ext cx="3533633" cy="2190653"/>
          </a:xfrm>
          <a:prstGeom prst="roundRect">
            <a:avLst>
              <a:gd name="adj" fmla="val 8594"/>
            </a:avLst>
          </a:prstGeom>
          <a:noFill/>
          <a:ln w="28575">
            <a:solidFill>
              <a:srgbClr val="EE73AA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093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‘u’?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454072" cy="400110"/>
            <a:chOff x="878974" y="1365204"/>
            <a:chExt cx="1454072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45407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056728" y="1365204"/>
              <a:ext cx="1276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umbrella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2" y="3756347"/>
            <a:ext cx="1261672" cy="400110"/>
            <a:chOff x="878972" y="3756347"/>
            <a:chExt cx="126167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2" y="3797142"/>
              <a:ext cx="108908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1034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udder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849391" cy="400110"/>
            <a:chOff x="878973" y="1371565"/>
            <a:chExt cx="1235491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117153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104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underwear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6" y="3749735"/>
            <a:ext cx="1117048" cy="400110"/>
            <a:chOff x="878973" y="3749735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243967" y="3749735"/>
              <a:ext cx="2814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up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020" y="1506837"/>
            <a:ext cx="2158475" cy="16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51307">
            <a:off x="5948670" y="1675241"/>
            <a:ext cx="1909996" cy="134777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2569" y="2765274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7906" y="3949790"/>
            <a:ext cx="2060393" cy="166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727003" flipH="1">
            <a:off x="1785140" y="4306583"/>
            <a:ext cx="382963" cy="803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76100" y="3520538"/>
            <a:ext cx="1378677" cy="21947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9992" y="3699736"/>
            <a:ext cx="189587" cy="3978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52201" y="4180810"/>
            <a:ext cx="189587" cy="3978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60926" y="4639251"/>
            <a:ext cx="189587" cy="3978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63135" y="5120325"/>
            <a:ext cx="189587" cy="3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91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7540" y="3524658"/>
            <a:ext cx="354690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2749" y="3520539"/>
            <a:ext cx="352889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41363" y="1109430"/>
            <a:ext cx="3533079" cy="2205930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6C9E72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10"/>
          <a:stretch/>
        </p:blipFill>
        <p:spPr>
          <a:xfrm>
            <a:off x="879686" y="1112746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7540" y="3523309"/>
            <a:ext cx="3549361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90379" y="3524658"/>
            <a:ext cx="3533632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41363" y="1119536"/>
            <a:ext cx="3533080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8974" y="1119536"/>
            <a:ext cx="3534346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‘v’?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896537" cy="400110"/>
            <a:chOff x="878974" y="1365204"/>
            <a:chExt cx="1005081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3444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138153" y="1365204"/>
              <a:ext cx="745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van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95751" y="3756347"/>
            <a:ext cx="874326" cy="400110"/>
            <a:chOff x="878973" y="3756347"/>
            <a:chExt cx="874326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7432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99341" y="3756347"/>
              <a:ext cx="5539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vet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47814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vase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592203" cy="400110"/>
            <a:chOff x="878973" y="3774902"/>
            <a:chExt cx="795691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4222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476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violin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2569" y="279586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93979">
            <a:off x="5804508" y="3161164"/>
            <a:ext cx="1472070" cy="2644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152" y="1219136"/>
            <a:ext cx="1122227" cy="1986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4636" y="1676056"/>
            <a:ext cx="2407901" cy="1446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76910" y="3585446"/>
            <a:ext cx="1409414" cy="21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49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3516974"/>
            <a:ext cx="3563760" cy="2172131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9782" y="1112746"/>
            <a:ext cx="3554657" cy="220387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10"/>
          <a:stretch/>
        </p:blipFill>
        <p:spPr>
          <a:xfrm>
            <a:off x="879686" y="1112746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0680" y="3516974"/>
            <a:ext cx="3563759" cy="2172132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972" y="3520539"/>
            <a:ext cx="3533634" cy="2201108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9069" y="1109976"/>
            <a:ext cx="3555370" cy="2200214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8972" y="1119536"/>
            <a:ext cx="3533634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‘w’?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240270" cy="400110"/>
            <a:chOff x="878973" y="1365204"/>
            <a:chExt cx="124027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240269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wheel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1231880" cy="400110"/>
            <a:chOff x="878973" y="3756347"/>
            <a:chExt cx="1240268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124026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74174" y="3756347"/>
              <a:ext cx="9115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watch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4" y="1365204"/>
            <a:ext cx="1149769" cy="400110"/>
            <a:chOff x="878973" y="1371565"/>
            <a:chExt cx="773630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7363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60912" y="1371565"/>
              <a:ext cx="591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worm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693454" cy="400110"/>
            <a:chOff x="878973" y="3774902"/>
            <a:chExt cx="84629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5899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5" y="3774902"/>
              <a:ext cx="527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witch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6510" y="284977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0860" y="1876931"/>
            <a:ext cx="2913560" cy="1177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8467" y="1394438"/>
            <a:ext cx="1783139" cy="1780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74498" y="3778018"/>
            <a:ext cx="1332317" cy="2261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68280" y="3561954"/>
            <a:ext cx="2080734" cy="21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70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1123185"/>
            <a:ext cx="3534280" cy="4598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6800" y="1109097"/>
            <a:ext cx="3537221" cy="461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7447" y="1106326"/>
            <a:ext cx="3539513" cy="4615321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8973" y="1125191"/>
            <a:ext cx="3533633" cy="4596456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‘x’?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240270" cy="400110"/>
            <a:chOff x="878973" y="1365204"/>
            <a:chExt cx="124027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14277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X-ray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849391" cy="400110"/>
            <a:chOff x="878973" y="1371565"/>
            <a:chExt cx="1235491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114911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104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xylophone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7106" y="279586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959" y="1800909"/>
            <a:ext cx="2474932" cy="3870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9237" y="2560274"/>
            <a:ext cx="2770593" cy="22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7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7545" y="3519644"/>
            <a:ext cx="3533120" cy="220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3004" y="1115516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6987" y="3523308"/>
            <a:ext cx="3524008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686" y="1119520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7545" y="3516875"/>
            <a:ext cx="3540899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96987" y="3519644"/>
            <a:ext cx="3524008" cy="2202004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3004" y="1112746"/>
            <a:ext cx="3547189" cy="2201110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8973" y="1119520"/>
            <a:ext cx="3542736" cy="2190670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‘y’?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193108" cy="400110"/>
            <a:chOff x="878973" y="1365204"/>
            <a:chExt cx="1193108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19310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1" y="1365204"/>
              <a:ext cx="864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yo-yo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904140" y="3756347"/>
            <a:ext cx="1335572" cy="400110"/>
            <a:chOff x="878973" y="3756347"/>
            <a:chExt cx="133557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133557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1108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yoghurt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320116" cy="400110"/>
            <a:chOff x="878973" y="1371565"/>
            <a:chExt cx="881907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86411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688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yellow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yak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7071" y="2632945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474205">
            <a:off x="2125275" y="1151244"/>
            <a:ext cx="1743377" cy="2366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7662" y="3596575"/>
            <a:ext cx="1741910" cy="2041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2851" y="3633862"/>
            <a:ext cx="1580115" cy="2034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6203" y="1254607"/>
            <a:ext cx="2213135" cy="19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0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9686" y="1119535"/>
            <a:ext cx="3533633" cy="219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1035" y="3520539"/>
            <a:ext cx="3533278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9494" y="3523309"/>
            <a:ext cx="3533278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7433" y="3520540"/>
            <a:ext cx="3533632" cy="2201108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1035" y="1119536"/>
            <a:ext cx="3533991" cy="2190653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7868A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9425" y="1113184"/>
            <a:ext cx="3524888" cy="2201249"/>
          </a:xfrm>
          <a:prstGeom prst="roundRect">
            <a:avLst>
              <a:gd name="adj" fmla="val 9095"/>
            </a:avLst>
          </a:prstGeom>
          <a:solidFill>
            <a:schemeClr val="bg1">
              <a:alpha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8973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‘z’?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1240269" cy="400110"/>
            <a:chOff x="878974" y="1365204"/>
            <a:chExt cx="1240269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15116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zebra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891104" cy="400110"/>
            <a:chOff x="878973" y="3756347"/>
            <a:chExt cx="89110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9110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229866" y="3756347"/>
              <a:ext cx="5402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zip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47814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zero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9424" y="3774902"/>
            <a:ext cx="1293487" cy="400110"/>
            <a:chOff x="878973" y="3774902"/>
            <a:chExt cx="64641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053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zoo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5045" y="2786111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53538" y="4262055"/>
            <a:ext cx="3519165" cy="1459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0685" y="617422"/>
            <a:ext cx="179977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/>
              <a:t>0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09639" y="1231693"/>
            <a:ext cx="1423469" cy="1980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17512" y="3523309"/>
            <a:ext cx="2300099" cy="21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55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Lets Play!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750" y="1364144"/>
            <a:ext cx="806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dirty="0"/>
              <a:t>Look at the picture that comes up on the screen and say the letter sound it starts with!</a:t>
            </a:r>
          </a:p>
        </p:txBody>
      </p:sp>
      <p:sp>
        <p:nvSpPr>
          <p:cNvPr id="8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4668048" y="2988057"/>
            <a:ext cx="2903015" cy="1123402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dirty="0">
                <a:solidFill>
                  <a:srgbClr val="01407D"/>
                </a:solidFill>
                <a:latin typeface="+mn-lt"/>
              </a:rPr>
              <a:t>Start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/>
          <a:stretch/>
        </p:blipFill>
        <p:spPr>
          <a:xfrm>
            <a:off x="1685945" y="2358450"/>
            <a:ext cx="2592439" cy="44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90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"/>
          <p:cNvSpPr txBox="1">
            <a:spLocks/>
          </p:cNvSpPr>
          <p:nvPr/>
        </p:nvSpPr>
        <p:spPr>
          <a:xfrm>
            <a:off x="6243640" y="1197399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k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45037" flipH="1">
            <a:off x="2201631" y="134985"/>
            <a:ext cx="2136125" cy="5824452"/>
          </a:xfrm>
          <a:prstGeom prst="rect">
            <a:avLst/>
          </a:prstGeom>
        </p:spPr>
      </p:pic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xmlns="" val="89202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680" y="3520539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0680" y="3523309"/>
            <a:ext cx="353363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972" y="3524658"/>
            <a:ext cx="3533632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1035" y="1119536"/>
            <a:ext cx="3533991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1002" y="1119536"/>
            <a:ext cx="3533312" cy="219431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094" y="1125897"/>
            <a:ext cx="3539513" cy="218797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1884C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094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‘b’?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6722"/>
            <a:ext cx="989584" cy="400110"/>
            <a:chOff x="878974" y="1366722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38256" y="1366722"/>
              <a:ext cx="590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bee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3" y="3784841"/>
            <a:ext cx="1080795" cy="400110"/>
            <a:chOff x="878973" y="3784841"/>
            <a:chExt cx="1080795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97049" y="3784841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bed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9425" y="1380239"/>
            <a:ext cx="1152928" cy="400110"/>
            <a:chOff x="878973" y="1386600"/>
            <a:chExt cx="770217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7021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89002" y="1386600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book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72974" y="2924637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736422-C078-432D-B05B-4FECEA159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71238">
            <a:off x="2209253" y="1372589"/>
            <a:ext cx="1362661" cy="18261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B31022C-9B2E-448D-8DCD-12533B1B85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334" y="3737449"/>
            <a:ext cx="2831902" cy="2002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3770" y="3984896"/>
            <a:ext cx="1506099" cy="1507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9469" y="1394438"/>
            <a:ext cx="1989339" cy="17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2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"/>
          <p:cNvSpPr txBox="1">
            <a:spLocks/>
          </p:cNvSpPr>
          <p:nvPr/>
        </p:nvSpPr>
        <p:spPr>
          <a:xfrm>
            <a:off x="6321136" y="865900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p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6538" y="942612"/>
            <a:ext cx="2752549" cy="52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33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tter"/>
          <p:cNvSpPr txBox="1">
            <a:spLocks/>
          </p:cNvSpPr>
          <p:nvPr/>
        </p:nvSpPr>
        <p:spPr>
          <a:xfrm>
            <a:off x="6321136" y="121958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b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F8A55-B80E-438E-8E48-B4C5E2948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7439">
            <a:off x="1167437" y="1238198"/>
            <a:ext cx="3687830" cy="49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87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tter"/>
          <p:cNvSpPr txBox="1">
            <a:spLocks/>
          </p:cNvSpPr>
          <p:nvPr/>
        </p:nvSpPr>
        <p:spPr>
          <a:xfrm>
            <a:off x="6191740" y="1038428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c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67650" flipH="1">
            <a:off x="357668" y="869544"/>
            <a:ext cx="5773063" cy="40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425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tter"/>
          <p:cNvSpPr txBox="1">
            <a:spLocks/>
          </p:cNvSpPr>
          <p:nvPr/>
        </p:nvSpPr>
        <p:spPr>
          <a:xfrm>
            <a:off x="6226244" y="1038428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s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End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917" y="866052"/>
            <a:ext cx="4291003" cy="36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82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080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1035" y="3551829"/>
            <a:ext cx="3533120" cy="2163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1035" y="3551829"/>
            <a:ext cx="3533120" cy="2162133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9687" y="3524657"/>
            <a:ext cx="3539513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974" y="3524659"/>
            <a:ext cx="3548678" cy="2190652"/>
          </a:xfrm>
          <a:prstGeom prst="roundRect">
            <a:avLst>
              <a:gd name="adj" fmla="val 8070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10"/>
          <a:stretch/>
        </p:blipFill>
        <p:spPr>
          <a:xfrm>
            <a:off x="4730522" y="1112746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4642" y="1123202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5409" y="1115518"/>
            <a:ext cx="3539513" cy="2194671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47B1E5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65218" y="1115518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‘c’?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6722"/>
            <a:ext cx="989584" cy="400110"/>
            <a:chOff x="878974" y="1366722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38256" y="1366722"/>
              <a:ext cx="590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cat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cake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276544" cy="400110"/>
            <a:chOff x="878973" y="1371565"/>
            <a:chExt cx="852799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171584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car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cow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96711" y="2771541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3138C5-5A28-4594-842B-D6165F9C9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3445" y="1394438"/>
            <a:ext cx="804109" cy="179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DF12C0-2F90-4D00-8762-B5D8F93793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8263" y="1651630"/>
            <a:ext cx="1907481" cy="1493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D99765-1B43-439E-983E-F7FD72A412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4708" y="3985526"/>
            <a:ext cx="1841007" cy="1462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BF931F-EE91-43D1-8ADE-A4994FB81E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8263" y="4086194"/>
            <a:ext cx="1870468" cy="151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6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5409" y="1115518"/>
            <a:ext cx="3539513" cy="2194671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6"/>
          <a:stretch/>
        </p:blipFill>
        <p:spPr>
          <a:xfrm>
            <a:off x="4718918" y="3515625"/>
            <a:ext cx="3533632" cy="2208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18917" y="3511537"/>
            <a:ext cx="3533633" cy="2212881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2" y="3515625"/>
            <a:ext cx="3539514" cy="2206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973" y="3516974"/>
            <a:ext cx="3533632" cy="2204673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6341"/>
            <a:ext cx="3533634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4800" y="1112734"/>
            <a:ext cx="3539513" cy="2208804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65410" y="1111852"/>
            <a:ext cx="3539512" cy="2197914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‘d’?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60780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dog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69405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door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duck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dad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81343" y="291675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E746C4-FBEE-4323-9FA0-FF9C7CC1F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4247" y="1176569"/>
            <a:ext cx="1308263" cy="2068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A9AF2E-7816-41E1-864C-F0D6FAFA04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829" y="1326286"/>
            <a:ext cx="2059306" cy="1776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C79322-7C6E-41B7-B4DA-C5B72CC73D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42865" y="3569260"/>
            <a:ext cx="1146919" cy="2152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E91B75-68A9-49E3-994A-0C0AFDF3FD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63661" y="3697984"/>
            <a:ext cx="2583658" cy="2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7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9" t="15148" r="1585" b="4086"/>
          <a:stretch/>
        </p:blipFill>
        <p:spPr>
          <a:xfrm>
            <a:off x="4730678" y="3520538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27484" y="3520537"/>
            <a:ext cx="3536828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5318" y="3520538"/>
            <a:ext cx="3414371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5317" y="3520538"/>
            <a:ext cx="3404213" cy="2203881"/>
          </a:xfrm>
          <a:prstGeom prst="roundRect">
            <a:avLst>
              <a:gd name="adj" fmla="val 8070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79" y="1119535"/>
            <a:ext cx="3533633" cy="219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7483" y="112458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225"/>
          <a:stretch/>
        </p:blipFill>
        <p:spPr>
          <a:xfrm>
            <a:off x="878972" y="1119536"/>
            <a:ext cx="3494317" cy="2190653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7868AC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5318" y="1119536"/>
            <a:ext cx="3494317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‘e’?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6658" y="1349836"/>
            <a:ext cx="1051055" cy="402594"/>
            <a:chOff x="878974" y="1349836"/>
            <a:chExt cx="1051055" cy="4025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69202" y="1349836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egg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6657" y="3748663"/>
            <a:ext cx="989584" cy="400110"/>
            <a:chOff x="878973" y="3748663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272043" y="3748663"/>
              <a:ext cx="5337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elf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490110" cy="400110"/>
            <a:chOff x="878973" y="1371565"/>
            <a:chExt cx="995472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99547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802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elephant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877234" cy="400110"/>
            <a:chOff x="878973" y="3774902"/>
            <a:chExt cx="938133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93813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6188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envelope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8744" y="277772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E027D6-C99F-44B5-8E6C-FB9E43281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6517">
            <a:off x="2211499" y="1313611"/>
            <a:ext cx="1418126" cy="1837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2DA450-2BAE-4405-84FF-12740079A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1828" y="1517792"/>
            <a:ext cx="2022776" cy="1613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F35B2C-0323-4716-9495-076D03CD1D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32391" y="3797142"/>
            <a:ext cx="889802" cy="19245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95B9FA5-8858-497F-8E94-0DE707BDA6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5254" y="4219395"/>
            <a:ext cx="1883278" cy="13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4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3511431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30680" y="3511431"/>
            <a:ext cx="3540227" cy="2212987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2" y="3514202"/>
            <a:ext cx="3539514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3092" y="3511431"/>
            <a:ext cx="3539514" cy="2210216"/>
          </a:xfrm>
          <a:prstGeom prst="roundRect">
            <a:avLst>
              <a:gd name="adj" fmla="val 876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9536"/>
            <a:ext cx="3540227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31393" y="1123202"/>
            <a:ext cx="3539514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9686" y="1119536"/>
            <a:ext cx="3532920" cy="220110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25B7BC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093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‘f’?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6658" y="1357520"/>
            <a:ext cx="989584" cy="400110"/>
            <a:chOff x="878974" y="1357520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07730" y="1357520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frog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6657" y="3756347"/>
            <a:ext cx="811514" cy="400110"/>
            <a:chOff x="878973" y="3756347"/>
            <a:chExt cx="81151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1151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584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fire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282674" cy="400110"/>
            <a:chOff x="878973" y="1371565"/>
            <a:chExt cx="856894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8126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663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flower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fork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7398" y="2808458"/>
            <a:ext cx="1297439" cy="1123402"/>
          </a:xfrm>
        </p:spPr>
        <p:txBody>
          <a:bodyPr/>
          <a:lstStyle/>
          <a:p>
            <a:r>
              <a:rPr lang="en-GB" sz="9600" dirty="0">
                <a:solidFill>
                  <a:schemeClr val="bg1"/>
                </a:solidFill>
                <a:latin typeface="+mn-lt"/>
              </a:rPr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0C8FA8-FBD1-46D7-812B-090C74042C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2996" y="1534611"/>
            <a:ext cx="2197937" cy="1377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522D71-ACB7-4400-92ED-BEEB624CFE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44434" y="1231692"/>
            <a:ext cx="1659999" cy="2078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704319-9FD1-4D20-A66A-97D3B038A8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1210" y="3975124"/>
            <a:ext cx="2189001" cy="160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9A41E7-41FC-4A1E-A577-B2593B3575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6932" y="3703741"/>
            <a:ext cx="2200773" cy="18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36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9286" y="3520537"/>
            <a:ext cx="3535027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15589" y="3515625"/>
            <a:ext cx="3548679" cy="2210142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9149" y="3520538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63569" y="3520538"/>
            <a:ext cx="3548679" cy="220522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80" y="1119536"/>
            <a:ext cx="3533633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29287" y="1123203"/>
            <a:ext cx="3534982" cy="2179122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616" y="1119536"/>
            <a:ext cx="3530047" cy="2190653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EE73AA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69150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‘g’?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105838" y="1365204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goat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021976" y="3756347"/>
              <a:ext cx="846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green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38720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141852" y="1371565"/>
              <a:ext cx="490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girl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592925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109907" y="3774902"/>
              <a:ext cx="428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gorilla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0253" y="2640629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31FF7E-8A56-4692-BDC1-0D09B6890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1525" y="1309034"/>
            <a:ext cx="2253344" cy="1871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51F8D4-27C6-4EBF-81E2-E94D788BA4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00193" y="1215603"/>
            <a:ext cx="1316612" cy="2086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36631E-B185-403F-839E-C7DA9085B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2107" y="3858050"/>
            <a:ext cx="1876213" cy="1650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BCE513-D446-484E-92F1-F210FA69B3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000209" y="3813920"/>
            <a:ext cx="1745929" cy="18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3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78" y="3521321"/>
            <a:ext cx="3548679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A583051-6A4F-43FE-95B5-C76C5A0E091A}"/>
              </a:ext>
            </a:extLst>
          </p:cNvPr>
          <p:cNvSpPr/>
          <p:nvPr/>
        </p:nvSpPr>
        <p:spPr>
          <a:xfrm>
            <a:off x="4743870" y="3524657"/>
            <a:ext cx="3528841" cy="2192077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5714F38C-028F-4C85-A6E5-94A4E1525BB1}"/>
              </a:ext>
            </a:extLst>
          </p:cNvPr>
          <p:cNvSpPr/>
          <p:nvPr/>
        </p:nvSpPr>
        <p:spPr>
          <a:xfrm>
            <a:off x="878972" y="3524659"/>
            <a:ext cx="3533632" cy="2192076"/>
          </a:xfrm>
          <a:prstGeom prst="roundRect">
            <a:avLst>
              <a:gd name="adj" fmla="val 8070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30679" y="1119535"/>
            <a:ext cx="3548679" cy="219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6098611-993D-4A54-A5AD-5073B253D5B2}"/>
              </a:ext>
            </a:extLst>
          </p:cNvPr>
          <p:cNvSpPr/>
          <p:nvPr/>
        </p:nvSpPr>
        <p:spPr>
          <a:xfrm>
            <a:off x="4743870" y="1123202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3092" y="1119535"/>
            <a:ext cx="3539513" cy="219065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6C9E72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23F5F9-F02B-42D4-9C53-8D5E3EF74232}"/>
              </a:ext>
            </a:extLst>
          </p:cNvPr>
          <p:cNvSpPr/>
          <p:nvPr/>
        </p:nvSpPr>
        <p:spPr>
          <a:xfrm>
            <a:off x="873091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‘h’?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157506E-B03A-4EBA-A8D7-1690D5CE4B93}"/>
              </a:ext>
            </a:extLst>
          </p:cNvPr>
          <p:cNvGrpSpPr/>
          <p:nvPr/>
        </p:nvGrpSpPr>
        <p:grpSpPr>
          <a:xfrm>
            <a:off x="886658" y="1365204"/>
            <a:ext cx="1005649" cy="400110"/>
            <a:chOff x="878974" y="1365204"/>
            <a:chExt cx="1005649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761D1E-26F0-4E14-BA33-52EEA75F3024}"/>
                </a:ext>
              </a:extLst>
            </p:cNvPr>
            <p:cNvSpPr txBox="1"/>
            <p:nvPr/>
          </p:nvSpPr>
          <p:spPr>
            <a:xfrm>
              <a:off x="1283871" y="1365204"/>
              <a:ext cx="600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hat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DA83E97-F26B-4B10-B489-77D39FED8E44}"/>
              </a:ext>
            </a:extLst>
          </p:cNvPr>
          <p:cNvGrpSpPr/>
          <p:nvPr/>
        </p:nvGrpSpPr>
        <p:grpSpPr>
          <a:xfrm>
            <a:off x="886657" y="3779399"/>
            <a:ext cx="989584" cy="400110"/>
            <a:chOff x="878973" y="3779399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xmlns="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F9A7E2CF-A5CB-4C8E-AD0C-BAB6886A43E9}"/>
                </a:ext>
              </a:extLst>
            </p:cNvPr>
            <p:cNvSpPr txBox="1"/>
            <p:nvPr/>
          </p:nvSpPr>
          <p:spPr>
            <a:xfrm>
              <a:off x="1098154" y="3779399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02E8BC1-6CD1-4ECB-9CFE-36EC755AFA4A}"/>
              </a:ext>
            </a:extLst>
          </p:cNvPr>
          <p:cNvGrpSpPr/>
          <p:nvPr/>
        </p:nvGrpSpPr>
        <p:grpSpPr>
          <a:xfrm>
            <a:off x="4743870" y="1365204"/>
            <a:ext cx="1280229" cy="400110"/>
            <a:chOff x="886655" y="1371565"/>
            <a:chExt cx="745653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xmlns="" id="{CAB48435-62A5-479F-ABC2-0DDA335E6E7B}"/>
                </a:ext>
              </a:extLst>
            </p:cNvPr>
            <p:cNvSpPr/>
            <p:nvPr/>
          </p:nvSpPr>
          <p:spPr>
            <a:xfrm>
              <a:off x="886655" y="1400799"/>
              <a:ext cx="68174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horse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A86715-3013-4A15-8B2E-E537F809B757}"/>
              </a:ext>
            </a:extLst>
          </p:cNvPr>
          <p:cNvGrpSpPr/>
          <p:nvPr/>
        </p:nvGrpSpPr>
        <p:grpSpPr>
          <a:xfrm>
            <a:off x="4731036" y="3774902"/>
            <a:ext cx="1297084" cy="400110"/>
            <a:chOff x="878973" y="3774902"/>
            <a:chExt cx="66177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xmlns="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393B5F4-1680-4023-BDBD-945E32DCBFFB}"/>
                </a:ext>
              </a:extLst>
            </p:cNvPr>
            <p:cNvSpPr txBox="1"/>
            <p:nvPr/>
          </p:nvSpPr>
          <p:spPr>
            <a:xfrm>
              <a:off x="121360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hen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5131" y="290906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5E805E-A328-4847-9E88-0B01D5C1AD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7846">
            <a:off x="2021145" y="1425850"/>
            <a:ext cx="1880048" cy="1869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A52827-6588-476E-8AB9-552D00EEB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05318" y="1250085"/>
            <a:ext cx="2260527" cy="200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5C956D-CA02-4EA3-B6A5-AC83E7840D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02001" y="3673888"/>
            <a:ext cx="2249425" cy="20402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EA8304-5D79-4FCF-BAF5-E663B1026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2170" y="3629238"/>
            <a:ext cx="1224958" cy="20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8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891</TotalTime>
  <Words>484</Words>
  <Application>Microsoft Office PowerPoint</Application>
  <PresentationFormat>On-screen Show (4:3)</PresentationFormat>
  <Paragraphs>178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Twinkl</vt:lpstr>
      <vt:lpstr>Calibri</vt:lpstr>
      <vt:lpstr>Office Theme</vt:lpstr>
      <vt:lpstr>Slide 1</vt:lpstr>
      <vt:lpstr>a</vt:lpstr>
      <vt:lpstr>b</vt:lpstr>
      <vt:lpstr>c</vt:lpstr>
      <vt:lpstr>d</vt:lpstr>
      <vt:lpstr>e</vt:lpstr>
      <vt:lpstr>f</vt:lpstr>
      <vt:lpstr>g</vt:lpstr>
      <vt:lpstr>h</vt:lpstr>
      <vt:lpstr>i</vt:lpstr>
      <vt:lpstr>j</vt:lpstr>
      <vt:lpstr>k</vt:lpstr>
      <vt:lpstr>l</vt:lpstr>
      <vt:lpstr>m</vt:lpstr>
      <vt:lpstr>n</vt:lpstr>
      <vt:lpstr>o</vt:lpstr>
      <vt:lpstr>p</vt:lpstr>
      <vt:lpstr>q</vt:lpstr>
      <vt:lpstr>r</vt:lpstr>
      <vt:lpstr>s</vt:lpstr>
      <vt:lpstr>t</vt:lpstr>
      <vt:lpstr>u</vt:lpstr>
      <vt:lpstr>v</vt:lpstr>
      <vt:lpstr>w</vt:lpstr>
      <vt:lpstr>x</vt:lpstr>
      <vt:lpstr>y</vt:lpstr>
      <vt:lpstr>z</vt:lpstr>
      <vt:lpstr>Lets Play!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Amber Cooper</dc:creator>
  <cp:lastModifiedBy>Colin Mc Kee</cp:lastModifiedBy>
  <cp:revision>69</cp:revision>
  <dcterms:created xsi:type="dcterms:W3CDTF">2020-02-06T09:00:55Z</dcterms:created>
  <dcterms:modified xsi:type="dcterms:W3CDTF">2020-06-14T09:51:56Z</dcterms:modified>
</cp:coreProperties>
</file>