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8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40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4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58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98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40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38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24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69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80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5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51EC3F-DBBD-4139-9455-5F8A700C6439}" type="datetimeFigureOut">
              <a:rPr lang="en-US" smtClean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523F4FD-325B-4313-A824-85C1C004EC2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61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5C3F-3462-4A78-AE15-042F415850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Worshipping God in Spirit and in Truth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8D801-07DD-4E6B-A0C3-1BD35F158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John 4:1-30</a:t>
            </a:r>
          </a:p>
        </p:txBody>
      </p:sp>
    </p:spTree>
    <p:extLst>
      <p:ext uri="{BB962C8B-B14F-4D97-AF65-F5344CB8AC3E}">
        <p14:creationId xmlns:p14="http://schemas.microsoft.com/office/powerpoint/2010/main" val="2379889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44393-FB4C-4D76-95DB-D81BD0B5F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A Summary of Hinderances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5F5E2-AEB4-4BE0-80D9-615819EE0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800" dirty="0"/>
              <a:t>Physical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800" dirty="0"/>
              <a:t>Prejudice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800" dirty="0"/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2751009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1DEAE-C3EC-4AC8-BA9D-E5E70433C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How to Worship in Spirit and Truth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1D0AE-C4F2-47C9-BAF1-E540547ED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800" dirty="0"/>
              <a:t>You Must Arrive Thirsty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800" dirty="0"/>
              <a:t>You Must Become Empty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800" dirty="0"/>
              <a:t>You Must Recognize that You’re Guilty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800" dirty="0"/>
              <a:t>You Must Desire to Become Holy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800" dirty="0"/>
              <a:t>And… When These Happen, You Will Leave Happy</a:t>
            </a:r>
          </a:p>
        </p:txBody>
      </p:sp>
    </p:spTree>
    <p:extLst>
      <p:ext uri="{BB962C8B-B14F-4D97-AF65-F5344CB8AC3E}">
        <p14:creationId xmlns:p14="http://schemas.microsoft.com/office/powerpoint/2010/main" val="37521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666F9-86C6-499A-9779-D95527608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The Fundamental Purpose of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79ADC-0D79-4307-9165-E791E0C09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29" y="1607127"/>
            <a:ext cx="11742057" cy="473561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dirty="0"/>
              <a:t>Worship Brings our Focus to God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dirty="0"/>
              <a:t>Worship Opens our Minds to God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dirty="0"/>
              <a:t>Worship Helps us to Make Room in our Hearts for God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dirty="0"/>
              <a:t>Worship Makes God Real and Personal to Us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4400" dirty="0"/>
              <a:t>Worship Helps Us Make a Decision in Response to God’s Calling</a:t>
            </a:r>
          </a:p>
        </p:txBody>
      </p:sp>
    </p:spTree>
    <p:extLst>
      <p:ext uri="{BB962C8B-B14F-4D97-AF65-F5344CB8AC3E}">
        <p14:creationId xmlns:p14="http://schemas.microsoft.com/office/powerpoint/2010/main" val="29088242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100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Wingdings</vt:lpstr>
      <vt:lpstr>Retrospect</vt:lpstr>
      <vt:lpstr>Worshipping God in Spirit and in Truth</vt:lpstr>
      <vt:lpstr>A Summary of Hinderances</vt:lpstr>
      <vt:lpstr>How to Worship in Spirit and Truth</vt:lpstr>
      <vt:lpstr>The Fundamental Purpose of Worship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Worshipping God in Spirit and in Truth</dc:title>
  <dc:creator>Pastor</dc:creator>
  <cp:lastModifiedBy>Pastor</cp:lastModifiedBy>
  <cp:revision>4</cp:revision>
  <dcterms:created xsi:type="dcterms:W3CDTF">2018-08-26T15:01:04Z</dcterms:created>
  <dcterms:modified xsi:type="dcterms:W3CDTF">2018-08-26T16:32:59Z</dcterms:modified>
</cp:coreProperties>
</file>