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8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0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4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9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0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4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9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51EC3F-DBBD-4139-9455-5F8A700C6439}" type="datetimeFigureOut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23F4FD-325B-4313-A824-85C1C004EC2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1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5C3F-3462-4A78-AE15-042F41585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Worshipping God in Spirit and in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8D801-07DD-4E6B-A0C3-1BD35F158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John 4:1-30</a:t>
            </a:r>
          </a:p>
        </p:txBody>
      </p:sp>
    </p:spTree>
    <p:extLst>
      <p:ext uri="{BB962C8B-B14F-4D97-AF65-F5344CB8AC3E}">
        <p14:creationId xmlns:p14="http://schemas.microsoft.com/office/powerpoint/2010/main" val="2379889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4393-FB4C-4D76-95DB-D81BD0B5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 Summary of Hinderances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F5E2-AEB4-4BE0-80D9-615819EE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Physical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Prejudice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275100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DEAE-C3EC-4AC8-BA9D-E5E70433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to Worship in Spirit and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1D0AE-C4F2-47C9-BAF1-E540547E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You Must Arrive Thirsty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You Must Become Empty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You Must Recognize that You’re Guilty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You Must Desire to Become Holy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/>
              <a:t>And… When These Happen, You Will Leave Happy</a:t>
            </a:r>
          </a:p>
        </p:txBody>
      </p:sp>
    </p:spTree>
    <p:extLst>
      <p:ext uri="{BB962C8B-B14F-4D97-AF65-F5344CB8AC3E}">
        <p14:creationId xmlns:p14="http://schemas.microsoft.com/office/powerpoint/2010/main" val="3752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666F9-86C6-499A-9779-D9552760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The Fundamental Purpose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79ADC-0D79-4307-9165-E791E0C0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607127"/>
            <a:ext cx="11742057" cy="47356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/>
              <a:t>Worship Brings our Focus to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/>
              <a:t>Worship Opens our Minds to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/>
              <a:t>Worship Helps us to Make Room in our Hearts for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/>
              <a:t>Worship Makes God Real and Personal to 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/>
              <a:t>Worship Helps Us Make a Decision in Response to God’s Calling</a:t>
            </a:r>
          </a:p>
        </p:txBody>
      </p:sp>
    </p:spTree>
    <p:extLst>
      <p:ext uri="{BB962C8B-B14F-4D97-AF65-F5344CB8AC3E}">
        <p14:creationId xmlns:p14="http://schemas.microsoft.com/office/powerpoint/2010/main" val="29088242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Worshipping God in Spirit and in Truth</vt:lpstr>
      <vt:lpstr>A Summary of Hinderances</vt:lpstr>
      <vt:lpstr>How to Worship in Spirit and Truth</vt:lpstr>
      <vt:lpstr>The Fundamental Purpose of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Worshipping God in Spirit and in Truth</dc:title>
  <dc:creator>Pastor</dc:creator>
  <cp:lastModifiedBy>Pastor</cp:lastModifiedBy>
  <cp:revision>4</cp:revision>
  <dcterms:created xsi:type="dcterms:W3CDTF">2018-08-26T15:01:04Z</dcterms:created>
  <dcterms:modified xsi:type="dcterms:W3CDTF">2018-08-26T16:32:59Z</dcterms:modified>
</cp:coreProperties>
</file>