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62" r:id="rId4"/>
    <p:sldId id="263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 varScale="1">
        <p:scale>
          <a:sx n="47" d="100"/>
          <a:sy n="47" d="100"/>
        </p:scale>
        <p:origin x="984" y="5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4/5/2020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4/5/2020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4/5/2020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4/5/2020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4/5/2020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4/5/2020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4/5/2020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4/5/2020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4/5/2020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4/5/2020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5CDD5852-9499-4F1F-BA51-CB3C634FE756}" type="datetimeFigureOut">
              <a:rPr lang="en-US" smtClean="0"/>
              <a:pPr/>
              <a:t>4/5/2020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CDD5852-9499-4F1F-BA51-CB3C634FE756}" type="datetimeFigureOut">
              <a:rPr lang="en-US" smtClean="0"/>
              <a:pPr/>
              <a:t>4/5/2020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The Darkness of the Cross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Matthew 27:45-53</a:t>
            </a:r>
            <a:endParaRPr lang="en-US" sz="5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Matthew 27:45-53 KJV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11506200" cy="5105400"/>
          </a:xfrm>
        </p:spPr>
        <p:txBody>
          <a:bodyPr>
            <a:normAutofit fontScale="92500" lnSpcReduction="10000"/>
          </a:bodyPr>
          <a:lstStyle/>
          <a:p>
            <a:pPr marL="633222" indent="-514350">
              <a:buSzPct val="100000"/>
              <a:buFont typeface="+mj-lt"/>
              <a:buAutoNum type="arabicParenR" startAt="45"/>
            </a:pPr>
            <a:r>
              <a:rPr lang="en-US" sz="4800" dirty="0"/>
              <a:t>Now from the sixth hour there was darkness over all the land unto the ninth hour.</a:t>
            </a:r>
          </a:p>
          <a:p>
            <a:pPr marL="633222" indent="-514350">
              <a:buSzPct val="100000"/>
              <a:buFont typeface="+mj-lt"/>
              <a:buAutoNum type="arabicParenR" startAt="45"/>
            </a:pPr>
            <a:r>
              <a:rPr lang="en-US" sz="4800" dirty="0"/>
              <a:t>And about the ninth hour Jesus cried with a loud voice, saying, Eli, Eli, lama </a:t>
            </a:r>
            <a:r>
              <a:rPr lang="en-US" sz="4800" dirty="0" err="1"/>
              <a:t>sabachthani</a:t>
            </a:r>
            <a:r>
              <a:rPr lang="en-US" sz="4800" dirty="0"/>
              <a:t>? that is to say, My God, my God, why hast thou forsaken me?</a:t>
            </a:r>
          </a:p>
          <a:p>
            <a:pPr marL="633222" indent="-514350">
              <a:buSzPct val="100000"/>
              <a:buFont typeface="+mj-lt"/>
              <a:buAutoNum type="arabicParenR" startAt="45"/>
            </a:pPr>
            <a:r>
              <a:rPr lang="en-US" sz="4800" dirty="0"/>
              <a:t>Some of them that stood there, when they heard that, said, This man </a:t>
            </a:r>
            <a:r>
              <a:rPr lang="en-US" sz="4800" dirty="0" err="1"/>
              <a:t>calleth</a:t>
            </a:r>
            <a:r>
              <a:rPr lang="en-US" sz="4800" dirty="0"/>
              <a:t> for Elias</a:t>
            </a:r>
            <a:r>
              <a:rPr lang="en-US" sz="4400" dirty="0"/>
              <a:t>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75192"/>
            <a:ext cx="11582400" cy="4625609"/>
          </a:xfrm>
        </p:spPr>
        <p:txBody>
          <a:bodyPr>
            <a:normAutofit lnSpcReduction="10000"/>
          </a:bodyPr>
          <a:lstStyle/>
          <a:p>
            <a:pPr marL="633222" indent="-514350">
              <a:buSzPct val="100000"/>
              <a:buFont typeface="+mj-lt"/>
              <a:buAutoNum type="arabicParenR" startAt="48"/>
            </a:pPr>
            <a:r>
              <a:rPr lang="en-US" sz="4400" dirty="0"/>
              <a:t>And straightway one of them ran, and took a </a:t>
            </a:r>
            <a:r>
              <a:rPr lang="en-US" sz="4400" dirty="0" err="1"/>
              <a:t>spunge</a:t>
            </a:r>
            <a:r>
              <a:rPr lang="en-US" sz="4400" dirty="0"/>
              <a:t>, and filled it with vinegar, and put it on a reed, and gave him to drink.</a:t>
            </a:r>
          </a:p>
          <a:p>
            <a:pPr marL="633222" indent="-514350">
              <a:buSzPct val="100000"/>
              <a:buFont typeface="+mj-lt"/>
              <a:buAutoNum type="arabicParenR" startAt="48"/>
            </a:pPr>
            <a:r>
              <a:rPr lang="en-US" sz="4400" dirty="0"/>
              <a:t>The rest said, Let be, let us see whether Elias will come to save him.</a:t>
            </a:r>
          </a:p>
          <a:p>
            <a:pPr marL="633222" indent="-514350">
              <a:buSzPct val="100000"/>
              <a:buFont typeface="+mj-lt"/>
              <a:buAutoNum type="arabicParenR" startAt="48"/>
            </a:pPr>
            <a:r>
              <a:rPr lang="en-US" sz="4400" dirty="0"/>
              <a:t>Jesus, when he had cried again with a loud voice, yielded up the ghost.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11506200" cy="5181600"/>
          </a:xfrm>
        </p:spPr>
        <p:txBody>
          <a:bodyPr>
            <a:normAutofit fontScale="92500" lnSpcReduction="10000"/>
          </a:bodyPr>
          <a:lstStyle/>
          <a:p>
            <a:pPr marL="633222" indent="-514350">
              <a:buSzPct val="100000"/>
              <a:buFont typeface="+mj-lt"/>
              <a:buAutoNum type="arabicParenR" startAt="51"/>
            </a:pPr>
            <a:r>
              <a:rPr lang="en-US" sz="4800" dirty="0"/>
              <a:t>And, behold, the veil of the temple was rent in twain from the top to the bottom; and the earth did quake, and the rocks rent;</a:t>
            </a:r>
          </a:p>
          <a:p>
            <a:pPr marL="633222" indent="-514350">
              <a:buSzPct val="100000"/>
              <a:buFont typeface="+mj-lt"/>
              <a:buAutoNum type="arabicParenR" startAt="51"/>
            </a:pPr>
            <a:r>
              <a:rPr lang="en-US" sz="4800" dirty="0"/>
              <a:t>And the graves were opened; and many bodies of the saints which slept arose,</a:t>
            </a:r>
          </a:p>
          <a:p>
            <a:pPr marL="633222" indent="-514350">
              <a:buSzPct val="100000"/>
              <a:buFont typeface="+mj-lt"/>
              <a:buAutoNum type="arabicParenR" startAt="51"/>
            </a:pPr>
            <a:r>
              <a:rPr lang="en-US" sz="4800" dirty="0"/>
              <a:t>And came out of the graves after his resurrection, and went into the holy city, and appeared unto many.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400" dirty="0"/>
              <a:t>The Darkness of the Cross </a:t>
            </a:r>
            <a:br>
              <a:rPr lang="en-US" sz="4400" dirty="0"/>
            </a:br>
            <a:r>
              <a:rPr lang="en-US" sz="4400" dirty="0"/>
              <a:t>Depicted in Four Areas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12039600" cy="4797552"/>
          </a:xfrm>
        </p:spPr>
        <p:txBody>
          <a:bodyPr>
            <a:normAutofit fontScale="92500" lnSpcReduction="10000"/>
          </a:bodyPr>
          <a:lstStyle/>
          <a:p>
            <a:r>
              <a:rPr lang="en-US" sz="4800" b="1" dirty="0"/>
              <a:t>The Darkness of Sin     John 3:19-20</a:t>
            </a:r>
          </a:p>
          <a:p>
            <a:endParaRPr lang="en-US" sz="4800" b="1" dirty="0"/>
          </a:p>
          <a:p>
            <a:r>
              <a:rPr lang="en-US" sz="4800" b="1" dirty="0"/>
              <a:t>The Darkness of Separation   vs. 9, Isaiah 59:2</a:t>
            </a:r>
          </a:p>
          <a:p>
            <a:endParaRPr lang="en-US" sz="4800" b="1" dirty="0"/>
          </a:p>
          <a:p>
            <a:r>
              <a:rPr lang="en-US" sz="4800" b="1" dirty="0"/>
              <a:t>The Darkness of Shame</a:t>
            </a:r>
          </a:p>
          <a:p>
            <a:endParaRPr lang="en-US" sz="4800" b="1" dirty="0"/>
          </a:p>
          <a:p>
            <a:r>
              <a:rPr lang="en-US" sz="4800" b="1" dirty="0"/>
              <a:t>The Darkness of Salvation   1 John 1:5-9  </a:t>
            </a:r>
            <a:endParaRPr lang="en-US" sz="4800" dirty="0"/>
          </a:p>
          <a:p>
            <a:pPr>
              <a:buNone/>
            </a:pPr>
            <a:r>
              <a:rPr lang="en-US" b="1" dirty="0"/>
              <a:t>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293</TotalTime>
  <Words>258</Words>
  <Application>Microsoft Office PowerPoint</Application>
  <PresentationFormat>Widescreen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Corbel</vt:lpstr>
      <vt:lpstr>Wingdings</vt:lpstr>
      <vt:lpstr>Wingdings 2</vt:lpstr>
      <vt:lpstr>Wingdings 3</vt:lpstr>
      <vt:lpstr>Module</vt:lpstr>
      <vt:lpstr>The Darkness of the Cross</vt:lpstr>
      <vt:lpstr>Matthew 27:45-53 KJV</vt:lpstr>
      <vt:lpstr>PowerPoint Presentation</vt:lpstr>
      <vt:lpstr>PowerPoint Presentation</vt:lpstr>
      <vt:lpstr>The Darkness of the Cross  Depicted in Four Areas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Make A Marriage Work</dc:title>
  <dc:creator>SBC</dc:creator>
  <cp:lastModifiedBy>Summers Baptist Church</cp:lastModifiedBy>
  <cp:revision>13</cp:revision>
  <dcterms:created xsi:type="dcterms:W3CDTF">2013-02-10T16:06:46Z</dcterms:created>
  <dcterms:modified xsi:type="dcterms:W3CDTF">2020-04-05T15:05:24Z</dcterms:modified>
</cp:coreProperties>
</file>