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7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E94A0C-B4A4-4275-8F7C-4FF885752C17}" type="datetimeFigureOut">
              <a:rPr lang="en-US" smtClean="0"/>
              <a:pPr/>
              <a:t>10/30/2016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458200" cy="1828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That I May Dwell Among Them</a:t>
            </a:r>
            <a:br>
              <a:rPr lang="en-US" b="1" i="1" dirty="0" smtClean="0"/>
            </a:br>
            <a:r>
              <a:rPr lang="en-US" b="1" i="1" dirty="0" smtClean="0"/>
              <a:t>Why The Tabernacle?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b="1" dirty="0" smtClean="0"/>
          </a:p>
          <a:p>
            <a:r>
              <a:rPr lang="en-US" sz="3600" b="1" dirty="0" smtClean="0"/>
              <a:t>Exodus 25:8-9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ul W Young\Documents\Documents\furnishing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1538288"/>
            <a:ext cx="7239000" cy="3781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We Learn Lessons About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Person Of </a:t>
            </a:r>
            <a:r>
              <a:rPr lang="en-US" sz="5400" b="1" dirty="0" smtClean="0"/>
              <a:t>God</a:t>
            </a:r>
            <a:endParaRPr lang="en-US" sz="5400" b="1" dirty="0" smtClean="0"/>
          </a:p>
          <a:p>
            <a:r>
              <a:rPr lang="en-US" sz="5400" b="1" dirty="0" smtClean="0"/>
              <a:t>The Character of </a:t>
            </a:r>
            <a:r>
              <a:rPr lang="en-US" sz="5400" b="1" dirty="0" smtClean="0"/>
              <a:t>God</a:t>
            </a:r>
            <a:endParaRPr lang="en-US" sz="5400" b="1" dirty="0" smtClean="0"/>
          </a:p>
          <a:p>
            <a:r>
              <a:rPr lang="en-US" sz="5400" b="1" dirty="0" smtClean="0"/>
              <a:t>The Accessibility of God</a:t>
            </a:r>
            <a:endParaRPr lang="en-US" sz="5400" dirty="0" smtClean="0"/>
          </a:p>
          <a:p>
            <a:endParaRPr lang="en-US" sz="4000" b="1" dirty="0" smtClean="0"/>
          </a:p>
          <a:p>
            <a:endParaRPr lang="en-US" sz="4000" dirty="0" smtClean="0"/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24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That I May Dwell Among Them Why The Tabernacle?</vt:lpstr>
      <vt:lpstr>Slide 2</vt:lpstr>
      <vt:lpstr>We Learn Lessons About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Is Not Final</dc:title>
  <dc:creator>Paul Young</dc:creator>
  <cp:lastModifiedBy>xeon</cp:lastModifiedBy>
  <cp:revision>34</cp:revision>
  <dcterms:created xsi:type="dcterms:W3CDTF">2010-07-25T03:46:06Z</dcterms:created>
  <dcterms:modified xsi:type="dcterms:W3CDTF">2016-10-30T15:31:12Z</dcterms:modified>
</cp:coreProperties>
</file>