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64" r:id="rId4"/>
    <p:sldId id="268" r:id="rId5"/>
    <p:sldId id="269" r:id="rId6"/>
    <p:sldId id="270" r:id="rId7"/>
    <p:sldId id="271" r:id="rId8"/>
    <p:sldId id="272" r:id="rId9"/>
    <p:sldId id="266" r:id="rId10"/>
    <p:sldId id="274" r:id="rId11"/>
    <p:sldId id="267" r:id="rId12"/>
    <p:sldId id="265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AEEF2-EADA-A046-BB59-C9841D43F7A0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4911-82F2-4C46-AED9-27D25240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93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4911-82F2-4C46-AED9-27D2524062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65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MIE0KbGIXj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W4r6vAUhnO94M&amp;tbnid=zqC4m1QlTf9u4M:&amp;ved=0CAUQjRw&amp;url=http://www.bionique.com/mycoplasma-resources/technical-articles/better-aseptic-technique.html&amp;ei=dNQMU7zlG6rp0AH-sICgDQ&amp;bvm=bv.61725948,d.dmQ&amp;psig=AFQjCNFzW2t6qxbTth6124p3VAC_hfLQ0Q&amp;ust=139343613246927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67128"/>
            <a:ext cx="6477000" cy="1914144"/>
          </a:xfrm>
        </p:spPr>
        <p:txBody>
          <a:bodyPr/>
          <a:lstStyle/>
          <a:p>
            <a:r>
              <a:rPr lang="en-US" sz="5400" dirty="0" smtClean="0"/>
              <a:t>Bacteria </a:t>
            </a:r>
            <a:r>
              <a:rPr lang="en-US" sz="5400" dirty="0"/>
              <a:t>Survey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Rhian </a:t>
            </a:r>
            <a:r>
              <a:rPr lang="en-US" sz="2400" dirty="0" smtClean="0"/>
              <a:t>McAloon, </a:t>
            </a:r>
            <a:r>
              <a:rPr lang="en-US" sz="2400" dirty="0" err="1" smtClean="0"/>
              <a:t>Quynh</a:t>
            </a:r>
            <a:r>
              <a:rPr lang="en-US" sz="2400" dirty="0" smtClean="0"/>
              <a:t> Tran, Kelly </a:t>
            </a:r>
            <a:r>
              <a:rPr lang="en-US" sz="2400" dirty="0" err="1" smtClean="0"/>
              <a:t>Baitinger</a:t>
            </a:r>
            <a:r>
              <a:rPr lang="en-US" sz="2400" dirty="0" smtClean="0"/>
              <a:t>, Andrea Person, Jing Li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and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31015" cy="5228492"/>
          </a:xfrm>
        </p:spPr>
        <p:txBody>
          <a:bodyPr>
            <a:normAutofit/>
          </a:bodyPr>
          <a:lstStyle/>
          <a:p>
            <a:r>
              <a:rPr lang="en-US" dirty="0" smtClean="0"/>
              <a:t>Kids should know that bacteria is everywhere.</a:t>
            </a:r>
          </a:p>
          <a:p>
            <a:r>
              <a:rPr lang="en-US" dirty="0" smtClean="0"/>
              <a:t>Bacteria can be transmitted by direct/indirect contact, occurs through touching surfaces or objects that have germ on them, such as door handles, toys, desk, computers….</a:t>
            </a:r>
          </a:p>
          <a:p>
            <a:r>
              <a:rPr lang="en-US" dirty="0" smtClean="0"/>
              <a:t>Kids should know how to protect themselves from bacteria</a:t>
            </a:r>
          </a:p>
          <a:p>
            <a:pPr fontAlgn="base"/>
            <a:r>
              <a:rPr lang="en-US" dirty="0" smtClean="0"/>
              <a:t>Wash your hands or use an alcohol based hand sanitizer: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 smtClean="0"/>
              <a:t>After coughing, sneezing and blowing your nose.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 smtClean="0"/>
              <a:t>Throughout your clinic visit and as you leave </a:t>
            </a:r>
            <a:r>
              <a:rPr lang="en-US" dirty="0" smtClean="0"/>
              <a:t>clinic.</a:t>
            </a:r>
          </a:p>
          <a:p>
            <a:pPr lvl="1" fontAlgn="base"/>
            <a:r>
              <a:rPr lang="en-US" dirty="0" smtClean="0"/>
              <a:t>Before </a:t>
            </a:r>
            <a:r>
              <a:rPr lang="en-US" dirty="0" smtClean="0"/>
              <a:t>and after eating.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7313613" cy="868362"/>
          </a:xfrm>
        </p:spPr>
        <p:txBody>
          <a:bodyPr/>
          <a:lstStyle/>
          <a:p>
            <a:r>
              <a:rPr lang="en-US" dirty="0" smtClean="0"/>
              <a:t>The Dangers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3415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Bacteria is EVERYWHERE; whether it is good or bad</a:t>
            </a:r>
          </a:p>
          <a:p>
            <a:r>
              <a:rPr lang="en-US" dirty="0" smtClean="0"/>
              <a:t>Can make you very sick if ingested</a:t>
            </a:r>
          </a:p>
          <a:p>
            <a:r>
              <a:rPr lang="en-US" dirty="0" smtClean="0"/>
              <a:t>Washing hands is crucial so it can help inhibit the spread of bad bacteria from person to person</a:t>
            </a:r>
          </a:p>
          <a:p>
            <a:pPr lvl="1"/>
            <a:r>
              <a:rPr lang="en-US" dirty="0" smtClean="0"/>
              <a:t>Salmonella</a:t>
            </a:r>
          </a:p>
          <a:p>
            <a:pPr lvl="1"/>
            <a:r>
              <a:rPr lang="en-US" dirty="0" smtClean="0"/>
              <a:t>E. Coli</a:t>
            </a:r>
          </a:p>
          <a:p>
            <a:pPr lvl="1"/>
            <a:r>
              <a:rPr lang="en-US" dirty="0" smtClean="0"/>
              <a:t>Giardia</a:t>
            </a:r>
          </a:p>
          <a:p>
            <a:pPr lvl="1"/>
            <a:r>
              <a:rPr lang="en-US" dirty="0" smtClean="0"/>
              <a:t>Strep throat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http://www.clker.com/cliparts/n/L/N/z/5/s/modified-funny-bacteria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9174" y="2993534"/>
            <a:ext cx="2794826" cy="373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40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washing hands important?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Bacteria live everywhere, on every surface and just about every environment. </a:t>
            </a:r>
          </a:p>
          <a:p>
            <a:r>
              <a:rPr lang="en-US" dirty="0" smtClean="0"/>
              <a:t>Aren’t visible to the naked eye.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time you touch something you are </a:t>
            </a:r>
            <a:r>
              <a:rPr lang="en-US" dirty="0" smtClean="0"/>
              <a:t>picking </a:t>
            </a:r>
            <a:r>
              <a:rPr lang="en-US" dirty="0"/>
              <a:t>up new bacteria and leaving some behind. </a:t>
            </a:r>
            <a:endParaRPr lang="en-US" dirty="0" smtClean="0"/>
          </a:p>
          <a:p>
            <a:r>
              <a:rPr lang="en-US" dirty="0" smtClean="0"/>
              <a:t>Some bacteria is pathogenic (harmful) and some are nonpathogenic (not harmful)</a:t>
            </a:r>
          </a:p>
          <a:p>
            <a:r>
              <a:rPr lang="en-US" dirty="0" smtClean="0"/>
              <a:t>Hand washing is your first line of defense against the spread of bacteria and illnesses.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=MIE0KbGIXjM</a:t>
            </a:r>
            <a:endParaRPr lang="en-US" dirty="0"/>
          </a:p>
        </p:txBody>
      </p:sp>
      <p:pic>
        <p:nvPicPr>
          <p:cNvPr id="6146" name="Picture 2" descr="http://www.christart.com/IMAGES-art9ab/clipart/2255/000/ger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9" y="350615"/>
            <a:ext cx="1892925" cy="2087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31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openclipart.org/image/800px/svg_to_png/118657/ecoli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2" y="1170842"/>
            <a:ext cx="7620000" cy="619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707" y="2239107"/>
            <a:ext cx="4607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2600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clker.com/cliparts/Z/c/e/R/d/u/funny-bacteria-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1"/>
            <a:ext cx="3465168" cy="5426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549276"/>
            <a:ext cx="7313613" cy="868362"/>
          </a:xfrm>
        </p:spPr>
        <p:txBody>
          <a:bodyPr/>
          <a:lstStyle/>
          <a:p>
            <a:r>
              <a:rPr lang="en-US" dirty="0" smtClean="0"/>
              <a:t>What Are Bacteria?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387" y="1242158"/>
            <a:ext cx="7313613" cy="4056062"/>
          </a:xfrm>
        </p:spPr>
        <p:txBody>
          <a:bodyPr>
            <a:normAutofit/>
          </a:bodyPr>
          <a:lstStyle/>
          <a:p>
            <a:pPr lvl="3" algn="just"/>
            <a:r>
              <a:rPr lang="en-US" sz="2000" dirty="0" smtClean="0"/>
              <a:t>“Any </a:t>
            </a:r>
            <a:r>
              <a:rPr lang="en-US" sz="2000" dirty="0"/>
              <a:t>of a large group of one-celled organisms that lack a </a:t>
            </a:r>
            <a:r>
              <a:rPr lang="en-US" sz="2000" dirty="0" smtClean="0"/>
              <a:t>cell nucleus</a:t>
            </a:r>
            <a:r>
              <a:rPr lang="en-US" sz="2000" dirty="0"/>
              <a:t>, reproduce by fission or by forming spores, and in some cases cause disease</a:t>
            </a:r>
            <a:r>
              <a:rPr lang="en-US" sz="2000" dirty="0" smtClean="0"/>
              <a:t>.” </a:t>
            </a:r>
          </a:p>
          <a:p>
            <a:pPr lvl="2" algn="just"/>
            <a:r>
              <a:rPr lang="en-US" sz="2200" dirty="0" smtClean="0"/>
              <a:t>Not all are bad!</a:t>
            </a:r>
          </a:p>
          <a:p>
            <a:pPr lvl="2" algn="just"/>
            <a:r>
              <a:rPr lang="en-US" dirty="0" smtClean="0"/>
              <a:t>“They </a:t>
            </a:r>
            <a:r>
              <a:rPr lang="en-US" dirty="0"/>
              <a:t>are the most abundant </a:t>
            </a:r>
            <a:r>
              <a:rPr lang="en-US" dirty="0" smtClean="0"/>
              <a:t>life forms </a:t>
            </a:r>
            <a:r>
              <a:rPr lang="en-US" dirty="0"/>
              <a:t>on Earth, and are found in all living things and in all </a:t>
            </a:r>
            <a:r>
              <a:rPr lang="en-US" dirty="0" smtClean="0"/>
              <a:t>of Earth's </a:t>
            </a:r>
            <a:r>
              <a:rPr lang="en-US" dirty="0"/>
              <a:t>environments</a:t>
            </a:r>
            <a:r>
              <a:rPr lang="en-US" dirty="0" smtClean="0"/>
              <a:t>.”</a:t>
            </a:r>
          </a:p>
          <a:p>
            <a:pPr lvl="3" algn="just"/>
            <a:r>
              <a:rPr lang="en-US" sz="2000" dirty="0" smtClean="0"/>
              <a:t>“Bacteria </a:t>
            </a:r>
            <a:r>
              <a:rPr lang="en-US" sz="2000" dirty="0"/>
              <a:t>usually live off other </a:t>
            </a:r>
            <a:r>
              <a:rPr lang="en-US" sz="2000" dirty="0" smtClean="0"/>
              <a:t>organisms…”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2862"/>
            <a:ext cx="1992923" cy="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Dictionary.com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30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this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purpose of this project is to conduct an experiment to test for the presence of bacteria at GMU</a:t>
            </a:r>
          </a:p>
          <a:p>
            <a:pPr algn="just"/>
            <a:r>
              <a:rPr lang="en-US" dirty="0"/>
              <a:t>T</a:t>
            </a:r>
            <a:r>
              <a:rPr lang="en-US" dirty="0" smtClean="0"/>
              <a:t>his project aims to raise students’ and staffs’ awareness on sanitization for their own health as well as the health of others.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0" y="3518752"/>
            <a:ext cx="391953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92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Prefabricated agar petri dishes</a:t>
            </a:r>
          </a:p>
          <a:p>
            <a:r>
              <a:rPr lang="en-US" dirty="0" smtClean="0"/>
              <a:t>Sterile cotton swabs</a:t>
            </a:r>
          </a:p>
          <a:p>
            <a:r>
              <a:rPr lang="en-US" dirty="0" smtClean="0"/>
              <a:t>Incubator</a:t>
            </a:r>
          </a:p>
          <a:p>
            <a:r>
              <a:rPr lang="en-US" dirty="0" smtClean="0"/>
              <a:t>Refrigerator for the bacteria to stop continually growing</a:t>
            </a:r>
            <a:endParaRPr lang="en-US" dirty="0"/>
          </a:p>
        </p:txBody>
      </p:sp>
      <p:pic>
        <p:nvPicPr>
          <p:cNvPr id="3080" name="Picture 8" descr="http://www.wpclipart.com/medical/cartoons/bacteria/bacteria_good_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43" y="1371600"/>
            <a:ext cx="2459270" cy="1946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49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027" b="13027"/>
          <a:stretch>
            <a:fillRect/>
          </a:stretch>
        </p:blipFill>
        <p:spPr>
          <a:xfrm>
            <a:off x="914400" y="2069403"/>
            <a:ext cx="5550535" cy="3078275"/>
          </a:xfrm>
        </p:spPr>
      </p:pic>
      <p:pic>
        <p:nvPicPr>
          <p:cNvPr id="7" name="Picture 6" descr="cotton swab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79" y="2069403"/>
            <a:ext cx="2984897" cy="3979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2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wabbbbbbb shei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696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the bacteria to grow…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06" y="1957753"/>
            <a:ext cx="3821886" cy="28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0.gstatic.com/images?q=tbn:ANd9GcQ8MNx78lVrx2rvq5LgtICphZiTHbuoDKWjl9Qr6g-JyKnsZJlL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7" y="1980466"/>
            <a:ext cx="3768494" cy="282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277" y="4778008"/>
            <a:ext cx="269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samples in incubator for 24 hours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1806" y="4824168"/>
            <a:ext cx="307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samples in refrigerator to stop the growth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16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2427"/>
            <a:ext cx="7313613" cy="868362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4" name="AutoShape 2" descr="https://pod51034.outlook.com/owa/service.svc/s/GetFileAttachment?id=AAMkAGMzOWU5MjhkLWE4YWQtNDZiMy1iZTQxLTYyYmFkM2YwZTllMwBGAAAAAADojvBxczClTKEtXlwu9AEyBwC6sWOwdBVqTKkPe8H%2F2Zx%2BAAAA0iGeAADiSj6MBJSXSaYfPuaGZEqXAAAOdAWQAAABEgAQAG6VdLWF3rNNuuo5nI4eg8M%3D&amp;isImagePreview=True&amp;X-OWA-CANARY=BLN7iIBz-EK0jwawUT2PmVP1QIBnANEId--8g-ypmismBW0wOWf_LK32jCmrJgVMgixEOVZN1Og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34.outlook.com/owa/service.svc/s/GetFileAttachment?id=AAMkAGMzOWU5MjhkLWE4YWQtNDZiMy1iZTQxLTYyYmFkM2YwZTllMwBGAAAAAADojvBxczClTKEtXlwu9AEyBwC6sWOwdBVqTKkPe8H%2F2Zx%2BAAAA0iGeAADiSj6MBJSXSaYfPuaGZEqXAAAOdAWQAAABEgAQAG6VdLWF3rNNuuo5nI4eg8M%3D&amp;isImagePreview=True&amp;X-OWA-CANARY=BLN7iIBz-EK0jwawUT2PmVP1QIBnANEId--8g-ypmismBW0wOWf_LK32jCmrJgVMgixEOVZN1Og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69" y="959624"/>
            <a:ext cx="2034929" cy="15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4" y="2649852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4" y="949557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43" y="2649852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6" y="949557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6" y="2649852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4" y="4376191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69" y="4376191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8574" y="2168828"/>
            <a:ext cx="267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Bottom of backpack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574" y="3859795"/>
            <a:ext cx="171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Bottom of shoe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574" y="5673969"/>
            <a:ext cx="162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Water fountain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4831" y="2168828"/>
            <a:ext cx="1248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1863" y="3859795"/>
            <a:ext cx="155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Library keyboard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4005" y="5673969"/>
            <a:ext cx="1248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Door knob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5728" y="2168828"/>
            <a:ext cx="145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Table in JC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4525" y="3852462"/>
            <a:ext cx="145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Elevator button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7696" y="4376191"/>
            <a:ext cx="2036064" cy="15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74525" y="5595461"/>
            <a:ext cx="145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Girls’ bathroom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9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and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Knowing about the presence of bacteria from a young age is helpful during development years. </a:t>
            </a:r>
            <a:endParaRPr lang="en-US" dirty="0"/>
          </a:p>
        </p:txBody>
      </p:sp>
      <p:pic>
        <p:nvPicPr>
          <p:cNvPr id="4100" name="Picture 4" descr="http://www.clker.com/cliparts/9/f/2/e/0/n/cartoon-virus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35531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94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155</TotalTime>
  <Words>433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Bacteria Survey Project</vt:lpstr>
      <vt:lpstr>What Are Bacteria?</vt:lpstr>
      <vt:lpstr>Scope of this project</vt:lpstr>
      <vt:lpstr>Materials needed</vt:lpstr>
      <vt:lpstr>Procedure</vt:lpstr>
      <vt:lpstr>Slide 6</vt:lpstr>
      <vt:lpstr>Waiting for the bacteria to grow…</vt:lpstr>
      <vt:lpstr>Results </vt:lpstr>
      <vt:lpstr>Bacteria and Kids</vt:lpstr>
      <vt:lpstr>Bacteria and Kids</vt:lpstr>
      <vt:lpstr>The Dangers of Bacteria</vt:lpstr>
      <vt:lpstr>Why is washing hands important?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 Survey Project</dc:title>
  <dc:creator>Rhian McAloon</dc:creator>
  <cp:lastModifiedBy>Jing</cp:lastModifiedBy>
  <cp:revision>23</cp:revision>
  <dcterms:created xsi:type="dcterms:W3CDTF">2014-02-19T23:37:53Z</dcterms:created>
  <dcterms:modified xsi:type="dcterms:W3CDTF">2014-02-26T23:38:22Z</dcterms:modified>
</cp:coreProperties>
</file>