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9" r:id="rId5"/>
    <p:sldId id="262" r:id="rId6"/>
    <p:sldId id="263" r:id="rId7"/>
    <p:sldId id="264" r:id="rId8"/>
    <p:sldId id="265" r:id="rId9"/>
    <p:sldId id="266" r:id="rId10"/>
    <p:sldId id="258"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8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A7BB6A0-F9F9-446E-B27F-D1A11AD73167}" type="datetimeFigureOut">
              <a:rPr lang="en-US" smtClean="0"/>
              <a:pPr/>
              <a:t>6/4/2017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43CB90-DB16-45FF-9B94-F6372471726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7BB6A0-F9F9-446E-B27F-D1A11AD73167}" type="datetimeFigureOut">
              <a:rPr lang="en-US" smtClean="0"/>
              <a:pPr/>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7BB6A0-F9F9-446E-B27F-D1A11AD73167}" type="datetimeFigureOut">
              <a:rPr lang="en-US" smtClean="0"/>
              <a:pPr/>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A7BB6A0-F9F9-446E-B27F-D1A11AD73167}" type="datetimeFigureOut">
              <a:rPr lang="en-US" smtClean="0"/>
              <a:pPr/>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7BB6A0-F9F9-446E-B27F-D1A11AD73167}" type="datetimeFigureOut">
              <a:rPr lang="en-US" smtClean="0"/>
              <a:pPr/>
              <a:t>6/4/2017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43CB90-DB16-45FF-9B94-F637247172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A7BB6A0-F9F9-446E-B27F-D1A11AD73167}" type="datetimeFigureOut">
              <a:rPr lang="en-US" smtClean="0"/>
              <a:pPr/>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3CB90-DB16-45FF-9B94-F6372471726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A7BB6A0-F9F9-446E-B27F-D1A11AD73167}" type="datetimeFigureOut">
              <a:rPr lang="en-US" smtClean="0"/>
              <a:pPr/>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3CB90-DB16-45FF-9B94-F6372471726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A7BB6A0-F9F9-446E-B27F-D1A11AD73167}" type="datetimeFigureOut">
              <a:rPr lang="en-US" smtClean="0"/>
              <a:pPr/>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BB6A0-F9F9-446E-B27F-D1A11AD73167}" type="datetimeFigureOut">
              <a:rPr lang="en-US" smtClean="0"/>
              <a:pPr/>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7BB6A0-F9F9-446E-B27F-D1A11AD73167}" type="datetimeFigureOut">
              <a:rPr lang="en-US" smtClean="0"/>
              <a:pPr/>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3CB90-DB16-45FF-9B94-F6372471726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7BB6A0-F9F9-446E-B27F-D1A11AD73167}" type="datetimeFigureOut">
              <a:rPr lang="en-US" smtClean="0"/>
              <a:pPr/>
              <a:t>6/4/2017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C43CB90-DB16-45FF-9B94-F6372471726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7BB6A0-F9F9-446E-B27F-D1A11AD73167}" type="datetimeFigureOut">
              <a:rPr lang="en-US" smtClean="0"/>
              <a:pPr/>
              <a:t>6/4/2017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43CB90-DB16-45FF-9B94-F637247172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6600" b="1" dirty="0"/>
              <a:t>II Kings 5:16-27</a:t>
            </a:r>
            <a:endParaRPr lang="en-US" sz="6600" dirty="0"/>
          </a:p>
          <a:p>
            <a:endParaRPr lang="en-US" dirty="0"/>
          </a:p>
        </p:txBody>
      </p:sp>
      <p:sp>
        <p:nvSpPr>
          <p:cNvPr id="2" name="Title 1"/>
          <p:cNvSpPr>
            <a:spLocks noGrp="1"/>
          </p:cNvSpPr>
          <p:nvPr>
            <p:ph type="ctrTitle"/>
          </p:nvPr>
        </p:nvSpPr>
        <p:spPr/>
        <p:txBody>
          <a:bodyPr>
            <a:normAutofit fontScale="90000"/>
          </a:bodyPr>
          <a:lstStyle/>
          <a:p>
            <a:r>
              <a:rPr lang="en-US" sz="6000" b="1" dirty="0"/>
              <a:t>He Got What He Wanted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91200"/>
          </a:xfrm>
        </p:spPr>
        <p:txBody>
          <a:bodyPr/>
          <a:lstStyle/>
          <a:p>
            <a:r>
              <a:rPr lang="en-US" sz="4800" b="1" dirty="0"/>
              <a:t>He was fortunate to have lived under a Godly influence</a:t>
            </a:r>
          </a:p>
          <a:p>
            <a:r>
              <a:rPr lang="en-US" sz="4800" b="1" dirty="0"/>
              <a:t>He was privileged to have witnessed God’s power</a:t>
            </a:r>
          </a:p>
          <a:p>
            <a:r>
              <a:rPr lang="en-US" sz="4800" b="1" dirty="0"/>
              <a:t>He was blessed to have been afforded many opportunities </a:t>
            </a:r>
            <a:endParaRPr lang="en-US" sz="48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867400"/>
          </a:xfrm>
        </p:spPr>
        <p:txBody>
          <a:bodyPr>
            <a:normAutofit lnSpcReduction="10000"/>
          </a:bodyPr>
          <a:lstStyle/>
          <a:p>
            <a:pPr>
              <a:buFont typeface="Wingdings" pitchFamily="2" charset="2"/>
              <a:buChar char="§"/>
            </a:pPr>
            <a:r>
              <a:rPr lang="en-US" sz="4800" b="1" dirty="0"/>
              <a:t>He Learned the Danger of Covetousness </a:t>
            </a:r>
          </a:p>
          <a:p>
            <a:pPr>
              <a:buFont typeface="Wingdings" pitchFamily="2" charset="2"/>
              <a:buChar char="§"/>
            </a:pPr>
            <a:r>
              <a:rPr lang="en-US" sz="4800" b="1" dirty="0"/>
              <a:t>He Demonstrated the Laws of the Harvest</a:t>
            </a:r>
          </a:p>
          <a:p>
            <a:pPr>
              <a:buFont typeface="Wingdings" pitchFamily="2" charset="2"/>
              <a:buChar char="§"/>
            </a:pPr>
            <a:r>
              <a:rPr lang="en-US" sz="4800" b="1" dirty="0"/>
              <a:t>He Proved that People Make Their Own Choices</a:t>
            </a:r>
          </a:p>
          <a:p>
            <a:pPr>
              <a:buFont typeface="Wingdings" pitchFamily="2" charset="2"/>
              <a:buChar char="§"/>
            </a:pPr>
            <a:r>
              <a:rPr lang="en-US" sz="4800" b="1" dirty="0"/>
              <a:t>He Verified that Some Things Done Cannot Be Undone</a:t>
            </a:r>
          </a:p>
          <a:p>
            <a:pPr>
              <a:buNone/>
            </a:pPr>
            <a:endParaRPr lang="en-US" b="1" dirty="0"/>
          </a:p>
          <a:p>
            <a:pPr>
              <a:buNone/>
            </a:pP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Autofit/>
          </a:bodyPr>
          <a:lstStyle/>
          <a:p>
            <a:r>
              <a:rPr lang="en-US" sz="5400" b="1" dirty="0"/>
              <a:t>The Ministry of Elisha</a:t>
            </a:r>
          </a:p>
        </p:txBody>
      </p:sp>
      <p:sp>
        <p:nvSpPr>
          <p:cNvPr id="3" name="Content Placeholder 2"/>
          <p:cNvSpPr>
            <a:spLocks noGrp="1"/>
          </p:cNvSpPr>
          <p:nvPr>
            <p:ph sz="quarter" idx="1"/>
          </p:nvPr>
        </p:nvSpPr>
        <p:spPr>
          <a:xfrm>
            <a:off x="457200" y="1219200"/>
            <a:ext cx="8229600" cy="5105400"/>
          </a:xfrm>
        </p:spPr>
        <p:txBody>
          <a:bodyPr>
            <a:normAutofit/>
          </a:bodyPr>
          <a:lstStyle/>
          <a:p>
            <a:r>
              <a:rPr lang="en-US" sz="4800" b="1" dirty="0"/>
              <a:t>He had a definite call </a:t>
            </a:r>
          </a:p>
          <a:p>
            <a:r>
              <a:rPr lang="en-US" sz="4800" b="1" dirty="0"/>
              <a:t>He served humbly</a:t>
            </a:r>
            <a:r>
              <a:rPr lang="en-US" sz="4800" dirty="0"/>
              <a:t> </a:t>
            </a:r>
          </a:p>
          <a:p>
            <a:r>
              <a:rPr lang="en-US" sz="4800" b="1" dirty="0"/>
              <a:t>He had a holy desire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B684-5F25-45B5-AE27-8C5D0355DF08}"/>
              </a:ext>
            </a:extLst>
          </p:cNvPr>
          <p:cNvSpPr>
            <a:spLocks noGrp="1"/>
          </p:cNvSpPr>
          <p:nvPr>
            <p:ph type="title"/>
          </p:nvPr>
        </p:nvSpPr>
        <p:spPr>
          <a:xfrm>
            <a:off x="951345" y="0"/>
            <a:ext cx="7772400" cy="798945"/>
          </a:xfrm>
        </p:spPr>
        <p:txBody>
          <a:bodyPr>
            <a:normAutofit fontScale="90000"/>
          </a:bodyPr>
          <a:lstStyle/>
          <a:p>
            <a:r>
              <a:rPr lang="en-US" sz="5400" dirty="0"/>
              <a:t>II Kings 5:16 – 27 (KJV)</a:t>
            </a:r>
          </a:p>
        </p:txBody>
      </p:sp>
      <p:sp>
        <p:nvSpPr>
          <p:cNvPr id="3" name="Content Placeholder 2">
            <a:extLst>
              <a:ext uri="{FF2B5EF4-FFF2-40B4-BE49-F238E27FC236}">
                <a16:creationId xmlns:a16="http://schemas.microsoft.com/office/drawing/2014/main" id="{67B58259-0389-4D0B-83B0-77D46AA6F6F7}"/>
              </a:ext>
            </a:extLst>
          </p:cNvPr>
          <p:cNvSpPr>
            <a:spLocks noGrp="1"/>
          </p:cNvSpPr>
          <p:nvPr>
            <p:ph sz="quarter" idx="1"/>
          </p:nvPr>
        </p:nvSpPr>
        <p:spPr>
          <a:xfrm>
            <a:off x="914400" y="798945"/>
            <a:ext cx="7772400" cy="5906655"/>
          </a:xfrm>
        </p:spPr>
        <p:txBody>
          <a:bodyPr>
            <a:normAutofit lnSpcReduction="10000"/>
          </a:bodyPr>
          <a:lstStyle/>
          <a:p>
            <a:pPr marL="742950" indent="-742950">
              <a:buSzPct val="100000"/>
              <a:buFont typeface="+mj-lt"/>
              <a:buAutoNum type="arabicParenR" startAt="16"/>
            </a:pPr>
            <a:r>
              <a:rPr lang="en-US" sz="4000" dirty="0"/>
              <a:t>But he said, As the </a:t>
            </a:r>
            <a:r>
              <a:rPr lang="en-US" sz="4000" cap="small" dirty="0"/>
              <a:t>Lord</a:t>
            </a:r>
            <a:r>
              <a:rPr lang="en-US" sz="4000" dirty="0"/>
              <a:t> </a:t>
            </a:r>
            <a:r>
              <a:rPr lang="en-US" sz="4000" dirty="0" err="1"/>
              <a:t>liveth</a:t>
            </a:r>
            <a:r>
              <a:rPr lang="en-US" sz="4000" dirty="0"/>
              <a:t>, before whom I stand, I will receive none. And he urged him to take it; but he refused.</a:t>
            </a:r>
          </a:p>
          <a:p>
            <a:pPr marL="742950" indent="-742950">
              <a:buSzPct val="100000"/>
              <a:buFont typeface="+mj-lt"/>
              <a:buAutoNum type="arabicParenR" startAt="16"/>
            </a:pPr>
            <a:r>
              <a:rPr lang="en-US" sz="4000" dirty="0"/>
              <a:t>And Naaman said, Shall there not then, I pray thee, be given to thy servant two mules' burden of earth? for thy servant will henceforth offer neither burnt offering nor sacrifice unto other gods, but unto the </a:t>
            </a:r>
            <a:r>
              <a:rPr lang="en-US" sz="4000" cap="small" dirty="0"/>
              <a:t>Lord</a:t>
            </a:r>
            <a:r>
              <a:rPr lang="en-US" sz="4000" dirty="0"/>
              <a:t>.</a:t>
            </a:r>
          </a:p>
        </p:txBody>
      </p:sp>
    </p:spTree>
    <p:extLst>
      <p:ext uri="{BB962C8B-B14F-4D97-AF65-F5344CB8AC3E}">
        <p14:creationId xmlns:p14="http://schemas.microsoft.com/office/powerpoint/2010/main" val="10153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a:bodyPr>
          <a:lstStyle/>
          <a:p>
            <a:pPr marL="742950" indent="-742950">
              <a:buSzPct val="100000"/>
              <a:buFont typeface="+mj-lt"/>
              <a:buAutoNum type="arabicParenR" startAt="18"/>
            </a:pPr>
            <a:r>
              <a:rPr lang="en-US" sz="4000" dirty="0"/>
              <a:t>In this thing the </a:t>
            </a:r>
            <a:r>
              <a:rPr lang="en-US" sz="4000" cap="small" dirty="0"/>
              <a:t>Lord</a:t>
            </a:r>
            <a:r>
              <a:rPr lang="en-US" sz="4000" dirty="0"/>
              <a:t> pardon thy servant, that when my master </a:t>
            </a:r>
            <a:r>
              <a:rPr lang="en-US" sz="4000" dirty="0" err="1"/>
              <a:t>goeth</a:t>
            </a:r>
            <a:r>
              <a:rPr lang="en-US" sz="4000" dirty="0"/>
              <a:t> into the house of </a:t>
            </a:r>
            <a:r>
              <a:rPr lang="en-US" sz="4000" dirty="0" err="1"/>
              <a:t>Rimmon</a:t>
            </a:r>
            <a:r>
              <a:rPr lang="en-US" sz="4000" dirty="0"/>
              <a:t> to worship there, and he </a:t>
            </a:r>
            <a:r>
              <a:rPr lang="en-US" sz="4000" dirty="0" err="1"/>
              <a:t>leaneth</a:t>
            </a:r>
            <a:r>
              <a:rPr lang="en-US" sz="4000" dirty="0"/>
              <a:t> on my hand, and I bow myself in the house of </a:t>
            </a:r>
            <a:r>
              <a:rPr lang="en-US" sz="4000" dirty="0" err="1"/>
              <a:t>Rimmon</a:t>
            </a:r>
            <a:r>
              <a:rPr lang="en-US" sz="4000" dirty="0"/>
              <a:t>: when I bow down myself in the house of </a:t>
            </a:r>
            <a:r>
              <a:rPr lang="en-US" sz="4000" dirty="0" err="1"/>
              <a:t>Rimmon</a:t>
            </a:r>
            <a:r>
              <a:rPr lang="en-US" sz="4000" dirty="0"/>
              <a:t>, the </a:t>
            </a:r>
            <a:r>
              <a:rPr lang="en-US" sz="4000" cap="small" dirty="0"/>
              <a:t>Lord</a:t>
            </a:r>
            <a:r>
              <a:rPr lang="en-US" sz="4000" dirty="0"/>
              <a:t> pardon thy servant in this thing.</a:t>
            </a:r>
            <a:endParaRPr lang="en-US"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a:bodyPr>
          <a:lstStyle/>
          <a:p>
            <a:pPr marL="742950" indent="-742950">
              <a:buSzPct val="100000"/>
              <a:buFont typeface="+mj-lt"/>
              <a:buAutoNum type="arabicParenR" startAt="19"/>
            </a:pPr>
            <a:r>
              <a:rPr lang="en-US" sz="4000" dirty="0"/>
              <a:t>And he said unto him, Go in peace. So he departed from him a little way.</a:t>
            </a:r>
          </a:p>
          <a:p>
            <a:pPr marL="742950" indent="-742950">
              <a:buSzPct val="100000"/>
              <a:buFont typeface="+mj-lt"/>
              <a:buAutoNum type="arabicParenR" startAt="19"/>
            </a:pPr>
            <a:r>
              <a:rPr lang="en-US" sz="4000" dirty="0"/>
              <a:t>But </a:t>
            </a:r>
            <a:r>
              <a:rPr lang="en-US" sz="4000" dirty="0" err="1"/>
              <a:t>Gehazi</a:t>
            </a:r>
            <a:r>
              <a:rPr lang="en-US" sz="4000" dirty="0"/>
              <a:t>, the servant of Elisha the man of God, said, Behold, my master hath spared Naaman this Syrian, in not receiving at his hands that which he brought: but, as the </a:t>
            </a:r>
            <a:r>
              <a:rPr lang="en-US" sz="4000" cap="small" dirty="0"/>
              <a:t>Lord</a:t>
            </a:r>
            <a:r>
              <a:rPr lang="en-US" sz="4000" dirty="0"/>
              <a:t> </a:t>
            </a:r>
            <a:r>
              <a:rPr lang="en-US" sz="4000" dirty="0" err="1"/>
              <a:t>liveth</a:t>
            </a:r>
            <a:r>
              <a:rPr lang="en-US" sz="4000" dirty="0"/>
              <a:t>, I will run after him, and take somewhat of him.</a:t>
            </a:r>
          </a:p>
        </p:txBody>
      </p:sp>
    </p:spTree>
    <p:extLst>
      <p:ext uri="{BB962C8B-B14F-4D97-AF65-F5344CB8AC3E}">
        <p14:creationId xmlns:p14="http://schemas.microsoft.com/office/powerpoint/2010/main" val="118468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lnSpcReduction="10000"/>
          </a:bodyPr>
          <a:lstStyle/>
          <a:p>
            <a:pPr marL="742950" indent="-742950">
              <a:buSzPct val="100000"/>
              <a:buFont typeface="+mj-lt"/>
              <a:buAutoNum type="arabicParenR" startAt="21"/>
            </a:pPr>
            <a:r>
              <a:rPr lang="en-US" sz="4000" dirty="0" err="1"/>
              <a:t>Gehazi</a:t>
            </a:r>
            <a:r>
              <a:rPr lang="en-US" sz="4000" dirty="0"/>
              <a:t> followed after Naaman. And when Naaman saw him running after him, he lighted down from the chariot to meet him, and said, Is all well?</a:t>
            </a:r>
          </a:p>
          <a:p>
            <a:pPr marL="742950" indent="-742950">
              <a:buSzPct val="100000"/>
              <a:buFont typeface="+mj-lt"/>
              <a:buAutoNum type="arabicParenR" startAt="21"/>
            </a:pPr>
            <a:r>
              <a:rPr lang="en-US" sz="4000" dirty="0"/>
              <a:t>And he said, All is well. My master hath sent me, saying, Behold, even now there be come to me from mount Ephraim two young men of the sons of the prophets: give them, I pray thee, a talent of silver, and two changes of garments.</a:t>
            </a:r>
            <a:endParaRPr lang="en-US" sz="4000" b="1" dirty="0"/>
          </a:p>
        </p:txBody>
      </p:sp>
    </p:spTree>
    <p:extLst>
      <p:ext uri="{BB962C8B-B14F-4D97-AF65-F5344CB8AC3E}">
        <p14:creationId xmlns:p14="http://schemas.microsoft.com/office/powerpoint/2010/main" val="396491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a:bodyPr>
          <a:lstStyle/>
          <a:p>
            <a:pPr marL="742950" indent="-742950">
              <a:buSzPct val="100000"/>
              <a:buFont typeface="+mj-lt"/>
              <a:buAutoNum type="arabicParenR" startAt="23"/>
            </a:pPr>
            <a:r>
              <a:rPr lang="en-US" sz="4000" dirty="0"/>
              <a:t>And Naaman said, Be content, take two talents. And he urged him, and bound two talents of silver in two bags, with two changes of garments, and laid them upon two of his servants; and they bare them before him.</a:t>
            </a:r>
          </a:p>
          <a:p>
            <a:pPr marL="742950" indent="-742950">
              <a:buSzPct val="100000"/>
              <a:buFont typeface="+mj-lt"/>
              <a:buAutoNum type="arabicParenR" startAt="23"/>
            </a:pPr>
            <a:r>
              <a:rPr lang="en-US" sz="4000" dirty="0"/>
              <a:t>And when he came to the tower, he took them from their hand, and bestowed them in the house: and he let the men go, and they departed.</a:t>
            </a:r>
            <a:endParaRPr lang="en-US" sz="4000" b="1" dirty="0"/>
          </a:p>
        </p:txBody>
      </p:sp>
    </p:spTree>
    <p:extLst>
      <p:ext uri="{BB962C8B-B14F-4D97-AF65-F5344CB8AC3E}">
        <p14:creationId xmlns:p14="http://schemas.microsoft.com/office/powerpoint/2010/main" val="64727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lnSpcReduction="10000"/>
          </a:bodyPr>
          <a:lstStyle/>
          <a:p>
            <a:pPr marL="742950" indent="-742950">
              <a:buSzPct val="100000"/>
              <a:buFont typeface="+mj-lt"/>
              <a:buAutoNum type="arabicParenR" startAt="25"/>
            </a:pPr>
            <a:r>
              <a:rPr lang="en-US" sz="4000" dirty="0"/>
              <a:t>But he went in, and stood before his master. And Elisha said unto him, Whence </a:t>
            </a:r>
            <a:r>
              <a:rPr lang="en-US" sz="4000" dirty="0" err="1"/>
              <a:t>comest</a:t>
            </a:r>
            <a:r>
              <a:rPr lang="en-US" sz="4000" dirty="0"/>
              <a:t> thou, </a:t>
            </a:r>
            <a:r>
              <a:rPr lang="en-US" sz="4000" dirty="0" err="1"/>
              <a:t>Gehazi</a:t>
            </a:r>
            <a:r>
              <a:rPr lang="en-US" sz="4000" dirty="0"/>
              <a:t>? And he said, Thy servant went no whither.</a:t>
            </a:r>
          </a:p>
          <a:p>
            <a:pPr marL="742950" indent="-742950">
              <a:buSzPct val="100000"/>
              <a:buFont typeface="+mj-lt"/>
              <a:buAutoNum type="arabicParenR" startAt="25"/>
            </a:pPr>
            <a:r>
              <a:rPr lang="en-US" sz="4000" dirty="0"/>
              <a:t>And he said unto him, Went not mine heart with thee, when the man turned again from his chariot to meet thee? Is it a time to receive money, and to receive garments, and </a:t>
            </a:r>
            <a:r>
              <a:rPr lang="en-US" sz="4000" dirty="0" err="1"/>
              <a:t>oliveyards</a:t>
            </a:r>
            <a:r>
              <a:rPr lang="en-US" sz="4000" dirty="0"/>
              <a:t>, and vineyards, and sheep, and oxen, and menservants, and maidservants?</a:t>
            </a:r>
            <a:endParaRPr lang="en-US" sz="4000" b="1" dirty="0"/>
          </a:p>
        </p:txBody>
      </p:sp>
    </p:spTree>
    <p:extLst>
      <p:ext uri="{BB962C8B-B14F-4D97-AF65-F5344CB8AC3E}">
        <p14:creationId xmlns:p14="http://schemas.microsoft.com/office/powerpoint/2010/main" val="310619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229600" cy="6400800"/>
          </a:xfrm>
        </p:spPr>
        <p:txBody>
          <a:bodyPr>
            <a:normAutofit/>
          </a:bodyPr>
          <a:lstStyle/>
          <a:p>
            <a:pPr marL="742950" indent="-742950">
              <a:buSzPct val="100000"/>
              <a:buFont typeface="+mj-lt"/>
              <a:buAutoNum type="arabicParenR" startAt="27"/>
            </a:pPr>
            <a:r>
              <a:rPr lang="en-US" sz="4000" dirty="0"/>
              <a:t>The leprosy therefore of Naaman shall cleave unto thee, and unto thy seed for ever. And he went out from his presence a leper as white as snow.</a:t>
            </a:r>
            <a:endParaRPr lang="en-US" sz="4000" b="1" dirty="0"/>
          </a:p>
        </p:txBody>
      </p:sp>
    </p:spTree>
    <p:extLst>
      <p:ext uri="{BB962C8B-B14F-4D97-AF65-F5344CB8AC3E}">
        <p14:creationId xmlns:p14="http://schemas.microsoft.com/office/powerpoint/2010/main" val="297554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TotalTime>
  <Words>446</Words>
  <Application>Microsoft Office PowerPoint</Application>
  <PresentationFormat>On-screen Show (4:3)</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Franklin Gothic Book</vt:lpstr>
      <vt:lpstr>Perpetua</vt:lpstr>
      <vt:lpstr>Wingdings</vt:lpstr>
      <vt:lpstr>Wingdings 2</vt:lpstr>
      <vt:lpstr>Equity</vt:lpstr>
      <vt:lpstr>He Got What He Wanted  </vt:lpstr>
      <vt:lpstr>The Ministry of Elisha</vt:lpstr>
      <vt:lpstr>II Kings 5:16 – 27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Can Have It Your Way</dc:title>
  <dc:creator>Paul</dc:creator>
  <cp:lastModifiedBy>SoundBooth</cp:lastModifiedBy>
  <cp:revision>11</cp:revision>
  <dcterms:created xsi:type="dcterms:W3CDTF">2011-11-27T00:56:52Z</dcterms:created>
  <dcterms:modified xsi:type="dcterms:W3CDTF">2017-06-04T14:45:15Z</dcterms:modified>
</cp:coreProperties>
</file>