
<file path=[Content_Types].xml><?xml version="1.0" encoding="utf-8"?>
<Types xmlns="http://schemas.openxmlformats.org/package/2006/content-types">
  <Default Extension="emf" ContentType="image/x-emf"/>
  <Default Extension="jpeg" ContentType="image/jpeg"/>
  <Default Extension="jpg&amp;ehk=zqUGAf2RzR8F0ij76vSbzQ&amp;r=0&amp;pid=OfficeInsert"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2918400" cy="21945600"/>
  <p:notesSz cx="9601200" cy="7315200"/>
  <p:custDataLst>
    <p:tags r:id="rId5"/>
  </p:custDataLst>
  <p:defaultTextStyle>
    <a:defPPr>
      <a:defRPr lang="en-US"/>
    </a:defPPr>
    <a:lvl1pPr algn="l" rtl="0" eaLnBrk="0" fontAlgn="base" hangingPunct="0">
      <a:spcBef>
        <a:spcPct val="0"/>
      </a:spcBef>
      <a:spcAft>
        <a:spcPct val="0"/>
      </a:spcAft>
      <a:defRPr sz="6200" kern="1200">
        <a:solidFill>
          <a:srgbClr val="FFFF00"/>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6200" kern="1200">
        <a:solidFill>
          <a:srgbClr val="FFFF00"/>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6200" kern="1200">
        <a:solidFill>
          <a:srgbClr val="FFFF00"/>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6200" kern="1200">
        <a:solidFill>
          <a:srgbClr val="FFFF00"/>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6200" kern="1200">
        <a:solidFill>
          <a:srgbClr val="FFFF00"/>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6200" kern="1200">
        <a:solidFill>
          <a:srgbClr val="FFFF00"/>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6200" kern="1200">
        <a:solidFill>
          <a:srgbClr val="FFFF00"/>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6200" kern="1200">
        <a:solidFill>
          <a:srgbClr val="FFFF00"/>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6200" kern="1200">
        <a:solidFill>
          <a:srgbClr val="FFFF00"/>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6912">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5F58"/>
    <a:srgbClr val="F3562A"/>
    <a:srgbClr val="65CDAD"/>
    <a:srgbClr val="DA2D10"/>
    <a:srgbClr val="F5785E"/>
    <a:srgbClr val="F5E300"/>
    <a:srgbClr val="673100"/>
    <a:srgbClr val="884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61"/>
    <p:restoredTop sz="94118" autoAdjust="0"/>
  </p:normalViewPr>
  <p:slideViewPr>
    <p:cSldViewPr>
      <p:cViewPr varScale="1">
        <p:scale>
          <a:sx n="30" d="100"/>
          <a:sy n="30" d="100"/>
        </p:scale>
        <p:origin x="344" y="288"/>
      </p:cViewPr>
      <p:guideLst>
        <p:guide orient="horz" pos="6912"/>
        <p:guide pos="10368"/>
      </p:guideLst>
    </p:cSldViewPr>
  </p:slideViewPr>
  <p:outlineViewPr>
    <p:cViewPr>
      <p:scale>
        <a:sx n="33" d="100"/>
        <a:sy n="33" d="100"/>
      </p:scale>
      <p:origin x="0" y="0"/>
    </p:cViewPr>
  </p:outlineViewPr>
  <p:notesTextViewPr>
    <p:cViewPr>
      <p:scale>
        <a:sx n="100" d="100"/>
        <a:sy n="100" d="100"/>
      </p:scale>
      <p:origin x="0" y="0"/>
    </p:cViewPr>
  </p:notesText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14479E-A19C-455A-84AF-21976FB0C991}"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F4FD50A6-DAAA-4327-8E19-50E0B85D1361}" type="pres">
      <dgm:prSet presAssocID="{F014479E-A19C-455A-84AF-21976FB0C991}" presName="linear" presStyleCnt="0">
        <dgm:presLayoutVars>
          <dgm:animLvl val="lvl"/>
          <dgm:resizeHandles val="exact"/>
        </dgm:presLayoutVars>
      </dgm:prSet>
      <dgm:spPr/>
    </dgm:pt>
  </dgm:ptLst>
  <dgm:cxnLst>
    <dgm:cxn modelId="{584579F1-852F-4BF9-8EAD-EE8A54FB717D}" type="presOf" srcId="{F014479E-A19C-455A-84AF-21976FB0C991}" destId="{F4FD50A6-DAAA-4327-8E19-50E0B85D136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77754E-969B-4C62-9264-6B6752E79521}"/>
              </a:ext>
            </a:extLst>
          </p:cNvPr>
          <p:cNvSpPr>
            <a:spLocks noGrp="1"/>
          </p:cNvSpPr>
          <p:nvPr>
            <p:ph type="hdr" sz="quarter"/>
          </p:nvPr>
        </p:nvSpPr>
        <p:spPr>
          <a:xfrm>
            <a:off x="0" y="0"/>
            <a:ext cx="4160838" cy="365125"/>
          </a:xfrm>
          <a:prstGeom prst="rect">
            <a:avLst/>
          </a:prstGeom>
        </p:spPr>
        <p:txBody>
          <a:bodyPr vert="horz" wrap="square" lIns="91427" tIns="45714" rIns="91427" bIns="45714" numCol="1" anchor="t" anchorCtr="0" compatLnSpc="1">
            <a:prstTxWarp prst="textNoShape">
              <a:avLst/>
            </a:prstTxWarp>
          </a:bodyPr>
          <a:lstStyle>
            <a:lvl1pPr eaLnBrk="1" hangingPunct="1">
              <a:defRPr sz="1200"/>
            </a:lvl1pPr>
          </a:lstStyle>
          <a:p>
            <a:pPr>
              <a:defRPr/>
            </a:pPr>
            <a:endParaRPr lang="en-US" altLang="en-US" dirty="0"/>
          </a:p>
        </p:txBody>
      </p:sp>
      <p:sp>
        <p:nvSpPr>
          <p:cNvPr id="3" name="Date Placeholder 2">
            <a:extLst>
              <a:ext uri="{FF2B5EF4-FFF2-40B4-BE49-F238E27FC236}">
                <a16:creationId xmlns:a16="http://schemas.microsoft.com/office/drawing/2014/main" id="{FD976E39-B1D0-41A2-AA44-3EAC9B71434F}"/>
              </a:ext>
            </a:extLst>
          </p:cNvPr>
          <p:cNvSpPr>
            <a:spLocks noGrp="1"/>
          </p:cNvSpPr>
          <p:nvPr>
            <p:ph type="dt" sz="quarter" idx="1"/>
          </p:nvPr>
        </p:nvSpPr>
        <p:spPr>
          <a:xfrm>
            <a:off x="5438775" y="0"/>
            <a:ext cx="4160838" cy="365125"/>
          </a:xfrm>
          <a:prstGeom prst="rect">
            <a:avLst/>
          </a:prstGeom>
        </p:spPr>
        <p:txBody>
          <a:bodyPr vert="horz" wrap="square" lIns="91427" tIns="45714" rIns="91427" bIns="45714" numCol="1" anchor="t" anchorCtr="0" compatLnSpc="1">
            <a:prstTxWarp prst="textNoShape">
              <a:avLst/>
            </a:prstTxWarp>
          </a:bodyPr>
          <a:lstStyle>
            <a:lvl1pPr algn="r" eaLnBrk="1" hangingPunct="1">
              <a:defRPr sz="1200">
                <a:latin typeface="Arial" panose="020B0604020202020204" pitchFamily="34" charset="0"/>
                <a:ea typeface="MS PGothic" panose="020B0600070205080204" pitchFamily="34" charset="-128"/>
              </a:defRPr>
            </a:lvl1pPr>
          </a:lstStyle>
          <a:p>
            <a:pPr>
              <a:defRPr/>
            </a:pPr>
            <a:fld id="{D94D44CB-1964-4C5B-ABEE-959F92C4A126}" type="datetimeFigureOut">
              <a:rPr lang="en-US" altLang="en-US"/>
              <a:pPr>
                <a:defRPr/>
              </a:pPr>
              <a:t>4/19/20</a:t>
            </a:fld>
            <a:endParaRPr lang="en-US" altLang="en-US" dirty="0"/>
          </a:p>
        </p:txBody>
      </p:sp>
      <p:sp>
        <p:nvSpPr>
          <p:cNvPr id="4" name="Footer Placeholder 3">
            <a:extLst>
              <a:ext uri="{FF2B5EF4-FFF2-40B4-BE49-F238E27FC236}">
                <a16:creationId xmlns:a16="http://schemas.microsoft.com/office/drawing/2014/main" id="{80610347-CD0D-467C-8B85-ECC30F2BCBAF}"/>
              </a:ext>
            </a:extLst>
          </p:cNvPr>
          <p:cNvSpPr>
            <a:spLocks noGrp="1"/>
          </p:cNvSpPr>
          <p:nvPr>
            <p:ph type="ftr" sz="quarter" idx="2"/>
          </p:nvPr>
        </p:nvSpPr>
        <p:spPr>
          <a:xfrm>
            <a:off x="0" y="6948488"/>
            <a:ext cx="4160838" cy="365125"/>
          </a:xfrm>
          <a:prstGeom prst="rect">
            <a:avLst/>
          </a:prstGeom>
        </p:spPr>
        <p:txBody>
          <a:bodyPr vert="horz" wrap="square" lIns="91427" tIns="45714" rIns="91427" bIns="45714" numCol="1" anchor="b" anchorCtr="0" compatLnSpc="1">
            <a:prstTxWarp prst="textNoShape">
              <a:avLst/>
            </a:prstTxWarp>
          </a:bodyPr>
          <a:lstStyle>
            <a:lvl1pPr eaLnBrk="1" hangingPunct="1">
              <a:defRPr sz="1200"/>
            </a:lvl1pPr>
          </a:lstStyle>
          <a:p>
            <a:pPr>
              <a:defRPr/>
            </a:pPr>
            <a:endParaRPr lang="en-US" altLang="en-US" dirty="0"/>
          </a:p>
        </p:txBody>
      </p:sp>
      <p:sp>
        <p:nvSpPr>
          <p:cNvPr id="5" name="Slide Number Placeholder 4">
            <a:extLst>
              <a:ext uri="{FF2B5EF4-FFF2-40B4-BE49-F238E27FC236}">
                <a16:creationId xmlns:a16="http://schemas.microsoft.com/office/drawing/2014/main" id="{C2288CD9-0ABE-4D84-9FAF-093A40552069}"/>
              </a:ext>
            </a:extLst>
          </p:cNvPr>
          <p:cNvSpPr>
            <a:spLocks noGrp="1"/>
          </p:cNvSpPr>
          <p:nvPr>
            <p:ph type="sldNum" sz="quarter" idx="3"/>
          </p:nvPr>
        </p:nvSpPr>
        <p:spPr>
          <a:xfrm>
            <a:off x="5438775" y="6948488"/>
            <a:ext cx="4160838" cy="365125"/>
          </a:xfrm>
          <a:prstGeom prst="rect">
            <a:avLst/>
          </a:prstGeom>
        </p:spPr>
        <p:txBody>
          <a:bodyPr vert="horz" wrap="square" lIns="91427" tIns="45714" rIns="91427" bIns="45714" numCol="1" anchor="b" anchorCtr="0" compatLnSpc="1">
            <a:prstTxWarp prst="textNoShape">
              <a:avLst/>
            </a:prstTxWarp>
          </a:bodyPr>
          <a:lstStyle>
            <a:lvl1pPr algn="r" eaLnBrk="1" hangingPunct="1">
              <a:defRPr sz="1200">
                <a:latin typeface="Arial" panose="020B0604020202020204" pitchFamily="34" charset="0"/>
                <a:ea typeface="MS PGothic" panose="020B0600070205080204" pitchFamily="34" charset="-128"/>
              </a:defRPr>
            </a:lvl1pPr>
          </a:lstStyle>
          <a:p>
            <a:pPr>
              <a:defRPr/>
            </a:pPr>
            <a:fld id="{D6B16216-0F6C-49F2-A251-EBFA9C9FA919}"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6D3C27-3225-4734-80ED-A4D458268C94}"/>
              </a:ext>
            </a:extLst>
          </p:cNvPr>
          <p:cNvSpPr>
            <a:spLocks noGrp="1"/>
          </p:cNvSpPr>
          <p:nvPr>
            <p:ph type="hdr" sz="quarter"/>
          </p:nvPr>
        </p:nvSpPr>
        <p:spPr>
          <a:xfrm>
            <a:off x="0" y="0"/>
            <a:ext cx="4160838" cy="365125"/>
          </a:xfrm>
          <a:prstGeom prst="rect">
            <a:avLst/>
          </a:prstGeom>
        </p:spPr>
        <p:txBody>
          <a:bodyPr vert="horz" lIns="91427" tIns="45714" rIns="91427" bIns="45714" rtlCol="0"/>
          <a:lstStyle>
            <a:lvl1pPr algn="l" eaLnBrk="1" hangingPunct="1">
              <a:defRPr sz="1200">
                <a:latin typeface="Arial" charset="0"/>
                <a:ea typeface="+mn-ea"/>
                <a:cs typeface="+mn-cs"/>
              </a:defRPr>
            </a:lvl1pPr>
          </a:lstStyle>
          <a:p>
            <a:pPr>
              <a:defRPr/>
            </a:pPr>
            <a:endParaRPr lang="en-US" dirty="0"/>
          </a:p>
        </p:txBody>
      </p:sp>
      <p:sp>
        <p:nvSpPr>
          <p:cNvPr id="3" name="Date Placeholder 2">
            <a:extLst>
              <a:ext uri="{FF2B5EF4-FFF2-40B4-BE49-F238E27FC236}">
                <a16:creationId xmlns:a16="http://schemas.microsoft.com/office/drawing/2014/main" id="{2E23D66E-3D55-48E1-9A31-1BF4F0411EBA}"/>
              </a:ext>
            </a:extLst>
          </p:cNvPr>
          <p:cNvSpPr>
            <a:spLocks noGrp="1"/>
          </p:cNvSpPr>
          <p:nvPr>
            <p:ph type="dt" idx="1"/>
          </p:nvPr>
        </p:nvSpPr>
        <p:spPr>
          <a:xfrm>
            <a:off x="5438775" y="0"/>
            <a:ext cx="4160838" cy="365125"/>
          </a:xfrm>
          <a:prstGeom prst="rect">
            <a:avLst/>
          </a:prstGeom>
        </p:spPr>
        <p:txBody>
          <a:bodyPr vert="horz" wrap="square" lIns="91427" tIns="45714" rIns="91427" bIns="45714" numCol="1" anchor="t" anchorCtr="0" compatLnSpc="1">
            <a:prstTxWarp prst="textNoShape">
              <a:avLst/>
            </a:prstTxWarp>
          </a:bodyPr>
          <a:lstStyle>
            <a:lvl1pPr algn="r" eaLnBrk="1" hangingPunct="1">
              <a:defRPr sz="1200">
                <a:latin typeface="Arial" panose="020B0604020202020204" pitchFamily="34" charset="0"/>
                <a:ea typeface="MS PGothic" panose="020B0600070205080204" pitchFamily="34" charset="-128"/>
              </a:defRPr>
            </a:lvl1pPr>
          </a:lstStyle>
          <a:p>
            <a:pPr>
              <a:defRPr/>
            </a:pPr>
            <a:fld id="{941F372C-CFF3-48EC-986C-86AE9B82A6FD}" type="datetimeFigureOut">
              <a:rPr lang="en-US" altLang="en-US"/>
              <a:pPr>
                <a:defRPr/>
              </a:pPr>
              <a:t>4/19/20</a:t>
            </a:fld>
            <a:endParaRPr lang="en-US" altLang="en-US" dirty="0"/>
          </a:p>
        </p:txBody>
      </p:sp>
      <p:sp>
        <p:nvSpPr>
          <p:cNvPr id="4" name="Slide Image Placeholder 3">
            <a:extLst>
              <a:ext uri="{FF2B5EF4-FFF2-40B4-BE49-F238E27FC236}">
                <a16:creationId xmlns:a16="http://schemas.microsoft.com/office/drawing/2014/main" id="{47091F3B-ED7E-461B-82A4-8805632D9770}"/>
              </a:ext>
            </a:extLst>
          </p:cNvPr>
          <p:cNvSpPr>
            <a:spLocks noGrp="1" noRot="1" noChangeAspect="1"/>
          </p:cNvSpPr>
          <p:nvPr>
            <p:ph type="sldImg" idx="2"/>
          </p:nvPr>
        </p:nvSpPr>
        <p:spPr>
          <a:xfrm>
            <a:off x="2743200" y="549275"/>
            <a:ext cx="4114800" cy="2743200"/>
          </a:xfrm>
          <a:prstGeom prst="rect">
            <a:avLst/>
          </a:prstGeom>
          <a:noFill/>
          <a:ln w="12700">
            <a:solidFill>
              <a:prstClr val="black"/>
            </a:solidFill>
          </a:ln>
        </p:spPr>
        <p:txBody>
          <a:bodyPr vert="horz" lIns="91427" tIns="45714" rIns="91427" bIns="45714" rtlCol="0" anchor="ctr"/>
          <a:lstStyle/>
          <a:p>
            <a:pPr lvl="0"/>
            <a:endParaRPr lang="en-US" noProof="0" dirty="0"/>
          </a:p>
        </p:txBody>
      </p:sp>
      <p:sp>
        <p:nvSpPr>
          <p:cNvPr id="5" name="Notes Placeholder 4">
            <a:extLst>
              <a:ext uri="{FF2B5EF4-FFF2-40B4-BE49-F238E27FC236}">
                <a16:creationId xmlns:a16="http://schemas.microsoft.com/office/drawing/2014/main" id="{7A50D535-DE95-44F0-B226-04D32BA8601A}"/>
              </a:ext>
            </a:extLst>
          </p:cNvPr>
          <p:cNvSpPr>
            <a:spLocks noGrp="1"/>
          </p:cNvSpPr>
          <p:nvPr>
            <p:ph type="body" sz="quarter" idx="3"/>
          </p:nvPr>
        </p:nvSpPr>
        <p:spPr>
          <a:xfrm>
            <a:off x="960438" y="3475038"/>
            <a:ext cx="7680325" cy="3290887"/>
          </a:xfrm>
          <a:prstGeom prst="rect">
            <a:avLst/>
          </a:prstGeom>
        </p:spPr>
        <p:txBody>
          <a:bodyPr vert="horz" lIns="91427" tIns="45714" rIns="91427" bIns="457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0A4DBED-9654-484A-946D-27A1D0240EE4}"/>
              </a:ext>
            </a:extLst>
          </p:cNvPr>
          <p:cNvSpPr>
            <a:spLocks noGrp="1"/>
          </p:cNvSpPr>
          <p:nvPr>
            <p:ph type="ftr" sz="quarter" idx="4"/>
          </p:nvPr>
        </p:nvSpPr>
        <p:spPr>
          <a:xfrm>
            <a:off x="0" y="6948488"/>
            <a:ext cx="4160838" cy="365125"/>
          </a:xfrm>
          <a:prstGeom prst="rect">
            <a:avLst/>
          </a:prstGeom>
        </p:spPr>
        <p:txBody>
          <a:bodyPr vert="horz" lIns="91427" tIns="45714" rIns="91427" bIns="45714" rtlCol="0" anchor="b"/>
          <a:lstStyle>
            <a:lvl1pPr algn="l" eaLnBrk="1" hangingPunct="1">
              <a:defRPr sz="1200">
                <a:latin typeface="Arial" charset="0"/>
                <a:ea typeface="+mn-ea"/>
                <a:cs typeface="+mn-cs"/>
              </a:defRPr>
            </a:lvl1pPr>
          </a:lstStyle>
          <a:p>
            <a:pPr>
              <a:defRPr/>
            </a:pPr>
            <a:endParaRPr lang="en-US" dirty="0"/>
          </a:p>
        </p:txBody>
      </p:sp>
      <p:sp>
        <p:nvSpPr>
          <p:cNvPr id="7" name="Slide Number Placeholder 6">
            <a:extLst>
              <a:ext uri="{FF2B5EF4-FFF2-40B4-BE49-F238E27FC236}">
                <a16:creationId xmlns:a16="http://schemas.microsoft.com/office/drawing/2014/main" id="{7DE20373-B37F-4928-9645-4FB49AD0D2B8}"/>
              </a:ext>
            </a:extLst>
          </p:cNvPr>
          <p:cNvSpPr>
            <a:spLocks noGrp="1"/>
          </p:cNvSpPr>
          <p:nvPr>
            <p:ph type="sldNum" sz="quarter" idx="5"/>
          </p:nvPr>
        </p:nvSpPr>
        <p:spPr>
          <a:xfrm>
            <a:off x="5438775" y="6948488"/>
            <a:ext cx="4160838" cy="365125"/>
          </a:xfrm>
          <a:prstGeom prst="rect">
            <a:avLst/>
          </a:prstGeom>
        </p:spPr>
        <p:txBody>
          <a:bodyPr vert="horz" wrap="square" lIns="91427" tIns="45714" rIns="91427" bIns="45714" numCol="1" anchor="b" anchorCtr="0" compatLnSpc="1">
            <a:prstTxWarp prst="textNoShape">
              <a:avLst/>
            </a:prstTxWarp>
          </a:bodyPr>
          <a:lstStyle>
            <a:lvl1pPr algn="r" eaLnBrk="1" hangingPunct="1">
              <a:defRPr sz="1200">
                <a:latin typeface="Arial" panose="020B0604020202020204" pitchFamily="34" charset="0"/>
                <a:ea typeface="MS PGothic" panose="020B0600070205080204" pitchFamily="34" charset="-128"/>
              </a:defRPr>
            </a:lvl1pPr>
          </a:lstStyle>
          <a:p>
            <a:pPr>
              <a:defRPr/>
            </a:pPr>
            <a:fld id="{BB07E52B-ABA7-4089-8F4B-AA11859C4AF0}"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panose="020B0600070205080204" pitchFamily="34" charset="-128"/>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2D6F86C7-BB84-4AFD-A5EF-086470D7EC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69AFC50B-E261-4D06-BA6D-F86DA82F09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a:extLst>
              <a:ext uri="{FF2B5EF4-FFF2-40B4-BE49-F238E27FC236}">
                <a16:creationId xmlns:a16="http://schemas.microsoft.com/office/drawing/2014/main" id="{1E479024-DFF1-4500-8527-932B153B62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6200">
                <a:solidFill>
                  <a:srgbClr val="FFFF00"/>
                </a:solidFill>
                <a:latin typeface="Arial" panose="020B0604020202020204" pitchFamily="34" charset="0"/>
                <a:ea typeface="MS PGothic" panose="020B0600070205080204" pitchFamily="34" charset="-128"/>
              </a:defRPr>
            </a:lvl1pPr>
            <a:lvl2pPr marL="742950" indent="-285750">
              <a:defRPr sz="6200">
                <a:solidFill>
                  <a:srgbClr val="FFFF00"/>
                </a:solidFill>
                <a:latin typeface="Arial" panose="020B0604020202020204" pitchFamily="34" charset="0"/>
                <a:ea typeface="MS PGothic" panose="020B0600070205080204" pitchFamily="34" charset="-128"/>
              </a:defRPr>
            </a:lvl2pPr>
            <a:lvl3pPr marL="1143000" indent="-228600">
              <a:defRPr sz="6200">
                <a:solidFill>
                  <a:srgbClr val="FFFF00"/>
                </a:solidFill>
                <a:latin typeface="Arial" panose="020B0604020202020204" pitchFamily="34" charset="0"/>
                <a:ea typeface="MS PGothic" panose="020B0600070205080204" pitchFamily="34" charset="-128"/>
              </a:defRPr>
            </a:lvl3pPr>
            <a:lvl4pPr marL="1600200" indent="-228600">
              <a:defRPr sz="6200">
                <a:solidFill>
                  <a:srgbClr val="FFFF00"/>
                </a:solidFill>
                <a:latin typeface="Arial" panose="020B0604020202020204" pitchFamily="34" charset="0"/>
                <a:ea typeface="MS PGothic" panose="020B0600070205080204" pitchFamily="34" charset="-128"/>
              </a:defRPr>
            </a:lvl4pPr>
            <a:lvl5pPr marL="2057400" indent="-228600">
              <a:defRPr sz="6200">
                <a:solidFill>
                  <a:srgbClr val="FFFF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6200">
                <a:solidFill>
                  <a:srgbClr val="FFFF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6200">
                <a:solidFill>
                  <a:srgbClr val="FFFF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6200">
                <a:solidFill>
                  <a:srgbClr val="FFFF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6200">
                <a:solidFill>
                  <a:srgbClr val="FFFF00"/>
                </a:solidFill>
                <a:latin typeface="Arial" panose="020B0604020202020204" pitchFamily="34" charset="0"/>
                <a:ea typeface="MS PGothic" panose="020B0600070205080204" pitchFamily="34" charset="-128"/>
              </a:defRPr>
            </a:lvl9pPr>
          </a:lstStyle>
          <a:p>
            <a:fld id="{D39C0586-5A55-4C02-96DE-3ECF5A22ED67}" type="slidenum">
              <a:rPr lang="en-US" altLang="en-US" sz="1200" smtClean="0"/>
              <a:pPr/>
              <a:t>1</a:t>
            </a:fld>
            <a:endParaRPr lang="en-US"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563" y="6816725"/>
            <a:ext cx="27981275" cy="4705350"/>
          </a:xfrm>
        </p:spPr>
        <p:txBody>
          <a:bodyPr/>
          <a:lstStyle/>
          <a:p>
            <a:r>
              <a:rPr lang="en-US"/>
              <a:t>Click to edit Master title style</a:t>
            </a:r>
          </a:p>
        </p:txBody>
      </p:sp>
      <p:sp>
        <p:nvSpPr>
          <p:cNvPr id="3" name="Subtitle 2"/>
          <p:cNvSpPr>
            <a:spLocks noGrp="1"/>
          </p:cNvSpPr>
          <p:nvPr>
            <p:ph type="subTitle" idx="1"/>
          </p:nvPr>
        </p:nvSpPr>
        <p:spPr>
          <a:xfrm>
            <a:off x="4937125" y="12436475"/>
            <a:ext cx="23044150" cy="56070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359A9E6-E897-4942-8A8B-D8BFA4010484}"/>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247632EE-E54D-44DE-80FD-66FF9ED5F3DD}"/>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AFFF33CE-27B6-4638-B2BE-B7F72B2485B6}"/>
              </a:ext>
            </a:extLst>
          </p:cNvPr>
          <p:cNvSpPr>
            <a:spLocks noGrp="1" noChangeArrowheads="1"/>
          </p:cNvSpPr>
          <p:nvPr>
            <p:ph type="sldNum" sz="quarter" idx="12"/>
          </p:nvPr>
        </p:nvSpPr>
        <p:spPr>
          <a:ln/>
        </p:spPr>
        <p:txBody>
          <a:bodyPr/>
          <a:lstStyle>
            <a:lvl1pPr>
              <a:defRPr/>
            </a:lvl1pPr>
          </a:lstStyle>
          <a:p>
            <a:pPr>
              <a:defRPr/>
            </a:pPr>
            <a:fld id="{E65A6A41-53BF-42CC-ABD7-3B16B188E063}" type="slidenum">
              <a:rPr lang="en-US" altLang="en-US"/>
              <a:pPr>
                <a:defRPr/>
              </a:pPr>
              <a:t>‹#›</a:t>
            </a:fld>
            <a:endParaRPr lang="en-US" altLang="en-US" dirty="0"/>
          </a:p>
        </p:txBody>
      </p:sp>
    </p:spTree>
    <p:extLst>
      <p:ext uri="{BB962C8B-B14F-4D97-AF65-F5344CB8AC3E}">
        <p14:creationId xmlns:p14="http://schemas.microsoft.com/office/powerpoint/2010/main" val="136871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0F0B03A-1D62-48A9-8F1E-0B790C5D787A}"/>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B34A477D-4376-4F28-82BD-5E2A75202979}"/>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261226DA-389D-4D6D-BD9D-8D53EE7EE410}"/>
              </a:ext>
            </a:extLst>
          </p:cNvPr>
          <p:cNvSpPr>
            <a:spLocks noGrp="1" noChangeArrowheads="1"/>
          </p:cNvSpPr>
          <p:nvPr>
            <p:ph type="sldNum" sz="quarter" idx="12"/>
          </p:nvPr>
        </p:nvSpPr>
        <p:spPr>
          <a:ln/>
        </p:spPr>
        <p:txBody>
          <a:bodyPr/>
          <a:lstStyle>
            <a:lvl1pPr>
              <a:defRPr/>
            </a:lvl1pPr>
          </a:lstStyle>
          <a:p>
            <a:pPr>
              <a:defRPr/>
            </a:pPr>
            <a:fld id="{F6C89FC7-2AED-44F2-8B08-55064F87755E}" type="slidenum">
              <a:rPr lang="en-US" altLang="en-US"/>
              <a:pPr>
                <a:defRPr/>
              </a:pPr>
              <a:t>‹#›</a:t>
            </a:fld>
            <a:endParaRPr lang="en-US" altLang="en-US" dirty="0"/>
          </a:p>
        </p:txBody>
      </p:sp>
    </p:spTree>
    <p:extLst>
      <p:ext uri="{BB962C8B-B14F-4D97-AF65-F5344CB8AC3E}">
        <p14:creationId xmlns:p14="http://schemas.microsoft.com/office/powerpoint/2010/main" val="2963003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6475" y="879475"/>
            <a:ext cx="7405688" cy="18724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46238" y="879475"/>
            <a:ext cx="22067837" cy="18724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3B3645B-2904-4B43-82FF-EF7009E131AD}"/>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8767199B-1ACE-45CE-BCC1-E65981232B50}"/>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25F906F1-1A15-4827-A771-73283C6D9B2E}"/>
              </a:ext>
            </a:extLst>
          </p:cNvPr>
          <p:cNvSpPr>
            <a:spLocks noGrp="1" noChangeArrowheads="1"/>
          </p:cNvSpPr>
          <p:nvPr>
            <p:ph type="sldNum" sz="quarter" idx="12"/>
          </p:nvPr>
        </p:nvSpPr>
        <p:spPr>
          <a:ln/>
        </p:spPr>
        <p:txBody>
          <a:bodyPr/>
          <a:lstStyle>
            <a:lvl1pPr>
              <a:defRPr/>
            </a:lvl1pPr>
          </a:lstStyle>
          <a:p>
            <a:pPr>
              <a:defRPr/>
            </a:pPr>
            <a:fld id="{0015E719-9552-4398-8B83-D519014F7267}" type="slidenum">
              <a:rPr lang="en-US" altLang="en-US"/>
              <a:pPr>
                <a:defRPr/>
              </a:pPr>
              <a:t>‹#›</a:t>
            </a:fld>
            <a:endParaRPr lang="en-US" altLang="en-US" dirty="0"/>
          </a:p>
        </p:txBody>
      </p:sp>
    </p:spTree>
    <p:extLst>
      <p:ext uri="{BB962C8B-B14F-4D97-AF65-F5344CB8AC3E}">
        <p14:creationId xmlns:p14="http://schemas.microsoft.com/office/powerpoint/2010/main" val="606216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ABC5461-04D4-4F31-8FE5-36A9DDA02637}"/>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EFC3C25A-E775-4E83-A873-83B7CDE2AF5A}"/>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D3A08A34-EA8F-408B-8463-D2F03C2C3C22}"/>
              </a:ext>
            </a:extLst>
          </p:cNvPr>
          <p:cNvSpPr>
            <a:spLocks noGrp="1" noChangeArrowheads="1"/>
          </p:cNvSpPr>
          <p:nvPr>
            <p:ph type="sldNum" sz="quarter" idx="12"/>
          </p:nvPr>
        </p:nvSpPr>
        <p:spPr>
          <a:ln/>
        </p:spPr>
        <p:txBody>
          <a:bodyPr/>
          <a:lstStyle>
            <a:lvl1pPr>
              <a:defRPr/>
            </a:lvl1pPr>
          </a:lstStyle>
          <a:p>
            <a:pPr>
              <a:defRPr/>
            </a:pPr>
            <a:fld id="{EFB640E3-3364-4A67-9C9D-274CEADF6BF8}" type="slidenum">
              <a:rPr lang="en-US" altLang="en-US"/>
              <a:pPr>
                <a:defRPr/>
              </a:pPr>
              <a:t>‹#›</a:t>
            </a:fld>
            <a:endParaRPr lang="en-US" altLang="en-US" dirty="0"/>
          </a:p>
        </p:txBody>
      </p:sp>
    </p:spTree>
    <p:extLst>
      <p:ext uri="{BB962C8B-B14F-4D97-AF65-F5344CB8AC3E}">
        <p14:creationId xmlns:p14="http://schemas.microsoft.com/office/powerpoint/2010/main" val="1541137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14101763"/>
            <a:ext cx="27981275" cy="43592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600325" y="9301163"/>
            <a:ext cx="27981275" cy="4800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E8074DC-8A68-411D-9743-BD333A6B48C1}"/>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DD32009D-EEF2-4AF9-AD7A-051DCE38D090}"/>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1D073B95-CB14-4A32-9A56-22964DDEC08D}"/>
              </a:ext>
            </a:extLst>
          </p:cNvPr>
          <p:cNvSpPr>
            <a:spLocks noGrp="1" noChangeArrowheads="1"/>
          </p:cNvSpPr>
          <p:nvPr>
            <p:ph type="sldNum" sz="quarter" idx="12"/>
          </p:nvPr>
        </p:nvSpPr>
        <p:spPr>
          <a:ln/>
        </p:spPr>
        <p:txBody>
          <a:bodyPr/>
          <a:lstStyle>
            <a:lvl1pPr>
              <a:defRPr/>
            </a:lvl1pPr>
          </a:lstStyle>
          <a:p>
            <a:pPr>
              <a:defRPr/>
            </a:pPr>
            <a:fld id="{78E79E8F-1105-4A0A-A68B-BBD7C028A4F1}" type="slidenum">
              <a:rPr lang="en-US" altLang="en-US"/>
              <a:pPr>
                <a:defRPr/>
              </a:pPr>
              <a:t>‹#›</a:t>
            </a:fld>
            <a:endParaRPr lang="en-US" altLang="en-US" dirty="0"/>
          </a:p>
        </p:txBody>
      </p:sp>
    </p:spTree>
    <p:extLst>
      <p:ext uri="{BB962C8B-B14F-4D97-AF65-F5344CB8AC3E}">
        <p14:creationId xmlns:p14="http://schemas.microsoft.com/office/powerpoint/2010/main" val="1521166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46238" y="5121275"/>
            <a:ext cx="14736762" cy="1448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35400" y="5121275"/>
            <a:ext cx="14736763" cy="1448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04AB8CB-8E79-4E7D-A9AE-47DA78BEC76F}"/>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F61B57CC-E65A-479A-B7AB-E2A766420FF9}"/>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4D3E58BE-7354-4225-BCAA-43991FB3291C}"/>
              </a:ext>
            </a:extLst>
          </p:cNvPr>
          <p:cNvSpPr>
            <a:spLocks noGrp="1" noChangeArrowheads="1"/>
          </p:cNvSpPr>
          <p:nvPr>
            <p:ph type="sldNum" sz="quarter" idx="12"/>
          </p:nvPr>
        </p:nvSpPr>
        <p:spPr>
          <a:ln/>
        </p:spPr>
        <p:txBody>
          <a:bodyPr/>
          <a:lstStyle>
            <a:lvl1pPr>
              <a:defRPr/>
            </a:lvl1pPr>
          </a:lstStyle>
          <a:p>
            <a:pPr>
              <a:defRPr/>
            </a:pPr>
            <a:fld id="{61F82107-8645-4051-AF56-803E2798FAD1}" type="slidenum">
              <a:rPr lang="en-US" altLang="en-US"/>
              <a:pPr>
                <a:defRPr/>
              </a:pPr>
              <a:t>‹#›</a:t>
            </a:fld>
            <a:endParaRPr lang="en-US" altLang="en-US" dirty="0"/>
          </a:p>
        </p:txBody>
      </p:sp>
    </p:spTree>
    <p:extLst>
      <p:ext uri="{BB962C8B-B14F-4D97-AF65-F5344CB8AC3E}">
        <p14:creationId xmlns:p14="http://schemas.microsoft.com/office/powerpoint/2010/main" val="2112098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6238" y="4911725"/>
            <a:ext cx="14544675" cy="204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46238" y="6959600"/>
            <a:ext cx="14544675" cy="1264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725" y="4911725"/>
            <a:ext cx="14549438" cy="204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6722725" y="6959600"/>
            <a:ext cx="14549438" cy="1264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AC043A0-BFB3-43C4-B83D-058F3B4DB72A}"/>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a:extLst>
              <a:ext uri="{FF2B5EF4-FFF2-40B4-BE49-F238E27FC236}">
                <a16:creationId xmlns:a16="http://schemas.microsoft.com/office/drawing/2014/main" id="{046117C5-9528-4A2A-86DC-97D5BFEF74E9}"/>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a:extLst>
              <a:ext uri="{FF2B5EF4-FFF2-40B4-BE49-F238E27FC236}">
                <a16:creationId xmlns:a16="http://schemas.microsoft.com/office/drawing/2014/main" id="{34D6E356-A1C0-450B-8712-D0D508680072}"/>
              </a:ext>
            </a:extLst>
          </p:cNvPr>
          <p:cNvSpPr>
            <a:spLocks noGrp="1" noChangeArrowheads="1"/>
          </p:cNvSpPr>
          <p:nvPr>
            <p:ph type="sldNum" sz="quarter" idx="12"/>
          </p:nvPr>
        </p:nvSpPr>
        <p:spPr>
          <a:ln/>
        </p:spPr>
        <p:txBody>
          <a:bodyPr/>
          <a:lstStyle>
            <a:lvl1pPr>
              <a:defRPr/>
            </a:lvl1pPr>
          </a:lstStyle>
          <a:p>
            <a:pPr>
              <a:defRPr/>
            </a:pPr>
            <a:fld id="{9575BADD-E203-43F8-9C18-DF57CD57B02D}" type="slidenum">
              <a:rPr lang="en-US" altLang="en-US"/>
              <a:pPr>
                <a:defRPr/>
              </a:pPr>
              <a:t>‹#›</a:t>
            </a:fld>
            <a:endParaRPr lang="en-US" altLang="en-US" dirty="0"/>
          </a:p>
        </p:txBody>
      </p:sp>
    </p:spTree>
    <p:extLst>
      <p:ext uri="{BB962C8B-B14F-4D97-AF65-F5344CB8AC3E}">
        <p14:creationId xmlns:p14="http://schemas.microsoft.com/office/powerpoint/2010/main" val="3602392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1245EEF-014B-44EC-BE17-77D2B023FB6D}"/>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a:extLst>
              <a:ext uri="{FF2B5EF4-FFF2-40B4-BE49-F238E27FC236}">
                <a16:creationId xmlns:a16="http://schemas.microsoft.com/office/drawing/2014/main" id="{B94552FC-AB4D-40F6-9F7F-793A705E5BAA}"/>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533B93F3-4A08-4553-B5B6-35EC384EF7F6}"/>
              </a:ext>
            </a:extLst>
          </p:cNvPr>
          <p:cNvSpPr>
            <a:spLocks noGrp="1" noChangeArrowheads="1"/>
          </p:cNvSpPr>
          <p:nvPr>
            <p:ph type="sldNum" sz="quarter" idx="12"/>
          </p:nvPr>
        </p:nvSpPr>
        <p:spPr>
          <a:ln/>
        </p:spPr>
        <p:txBody>
          <a:bodyPr/>
          <a:lstStyle>
            <a:lvl1pPr>
              <a:defRPr/>
            </a:lvl1pPr>
          </a:lstStyle>
          <a:p>
            <a:pPr>
              <a:defRPr/>
            </a:pPr>
            <a:fld id="{5BB34EF3-A11B-4E1B-9970-AC94327B1CBC}" type="slidenum">
              <a:rPr lang="en-US" altLang="en-US"/>
              <a:pPr>
                <a:defRPr/>
              </a:pPr>
              <a:t>‹#›</a:t>
            </a:fld>
            <a:endParaRPr lang="en-US" altLang="en-US" dirty="0"/>
          </a:p>
        </p:txBody>
      </p:sp>
    </p:spTree>
    <p:extLst>
      <p:ext uri="{BB962C8B-B14F-4D97-AF65-F5344CB8AC3E}">
        <p14:creationId xmlns:p14="http://schemas.microsoft.com/office/powerpoint/2010/main" val="584910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C4E2835-71CC-4BB2-A93D-F75625342BFF}"/>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a:extLst>
              <a:ext uri="{FF2B5EF4-FFF2-40B4-BE49-F238E27FC236}">
                <a16:creationId xmlns:a16="http://schemas.microsoft.com/office/drawing/2014/main" id="{C7E08014-ED2D-4E70-BB67-46823420D507}"/>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id="{9E8D8B81-7689-4D8A-A04A-2FDB0D3E320D}"/>
              </a:ext>
            </a:extLst>
          </p:cNvPr>
          <p:cNvSpPr>
            <a:spLocks noGrp="1" noChangeArrowheads="1"/>
          </p:cNvSpPr>
          <p:nvPr>
            <p:ph type="sldNum" sz="quarter" idx="12"/>
          </p:nvPr>
        </p:nvSpPr>
        <p:spPr>
          <a:ln/>
        </p:spPr>
        <p:txBody>
          <a:bodyPr/>
          <a:lstStyle>
            <a:lvl1pPr>
              <a:defRPr/>
            </a:lvl1pPr>
          </a:lstStyle>
          <a:p>
            <a:pPr>
              <a:defRPr/>
            </a:pPr>
            <a:fld id="{A05FDD16-C2F6-4F6E-B78C-5A336440F51C}" type="slidenum">
              <a:rPr lang="en-US" altLang="en-US"/>
              <a:pPr>
                <a:defRPr/>
              </a:pPr>
              <a:t>‹#›</a:t>
            </a:fld>
            <a:endParaRPr lang="en-US" altLang="en-US" dirty="0"/>
          </a:p>
        </p:txBody>
      </p:sp>
    </p:spTree>
    <p:extLst>
      <p:ext uri="{BB962C8B-B14F-4D97-AF65-F5344CB8AC3E}">
        <p14:creationId xmlns:p14="http://schemas.microsoft.com/office/powerpoint/2010/main" val="1481049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6238" y="873125"/>
            <a:ext cx="10829925" cy="371951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2869863" y="873125"/>
            <a:ext cx="18402300" cy="187309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6238" y="4592638"/>
            <a:ext cx="10829925" cy="15011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27F46B0-CC57-44C8-8C2E-4DD6FF23E55C}"/>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CFB44FE2-464F-4786-9E6B-57A605ABDB33}"/>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319F3809-4905-4234-B91B-B258A51B5770}"/>
              </a:ext>
            </a:extLst>
          </p:cNvPr>
          <p:cNvSpPr>
            <a:spLocks noGrp="1" noChangeArrowheads="1"/>
          </p:cNvSpPr>
          <p:nvPr>
            <p:ph type="sldNum" sz="quarter" idx="12"/>
          </p:nvPr>
        </p:nvSpPr>
        <p:spPr>
          <a:ln/>
        </p:spPr>
        <p:txBody>
          <a:bodyPr/>
          <a:lstStyle>
            <a:lvl1pPr>
              <a:defRPr/>
            </a:lvl1pPr>
          </a:lstStyle>
          <a:p>
            <a:pPr>
              <a:defRPr/>
            </a:pPr>
            <a:fld id="{90B00EBA-DDA2-44AC-9880-986B842E67DA}" type="slidenum">
              <a:rPr lang="en-US" altLang="en-US"/>
              <a:pPr>
                <a:defRPr/>
              </a:pPr>
              <a:t>‹#›</a:t>
            </a:fld>
            <a:endParaRPr lang="en-US" altLang="en-US" dirty="0"/>
          </a:p>
        </p:txBody>
      </p:sp>
    </p:spTree>
    <p:extLst>
      <p:ext uri="{BB962C8B-B14F-4D97-AF65-F5344CB8AC3E}">
        <p14:creationId xmlns:p14="http://schemas.microsoft.com/office/powerpoint/2010/main" val="704169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600" y="15362238"/>
            <a:ext cx="19751675" cy="181292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451600" y="1960563"/>
            <a:ext cx="19751675" cy="13168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451600" y="17175163"/>
            <a:ext cx="19751675" cy="25765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92A5D5B-AC5E-47B1-99F4-93A730307575}"/>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C5068D10-CF4A-44C1-B807-94AB0483ACB7}"/>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2EFCA660-9B1F-4BB8-BCB5-4EB6A65F56BA}"/>
              </a:ext>
            </a:extLst>
          </p:cNvPr>
          <p:cNvSpPr>
            <a:spLocks noGrp="1" noChangeArrowheads="1"/>
          </p:cNvSpPr>
          <p:nvPr>
            <p:ph type="sldNum" sz="quarter" idx="12"/>
          </p:nvPr>
        </p:nvSpPr>
        <p:spPr>
          <a:ln/>
        </p:spPr>
        <p:txBody>
          <a:bodyPr/>
          <a:lstStyle>
            <a:lvl1pPr>
              <a:defRPr/>
            </a:lvl1pPr>
          </a:lstStyle>
          <a:p>
            <a:pPr>
              <a:defRPr/>
            </a:pPr>
            <a:fld id="{76788391-1589-4213-8D1B-EC2EA47D19E8}" type="slidenum">
              <a:rPr lang="en-US" altLang="en-US"/>
              <a:pPr>
                <a:defRPr/>
              </a:pPr>
              <a:t>‹#›</a:t>
            </a:fld>
            <a:endParaRPr lang="en-US" altLang="en-US" dirty="0"/>
          </a:p>
        </p:txBody>
      </p:sp>
    </p:spTree>
    <p:extLst>
      <p:ext uri="{BB962C8B-B14F-4D97-AF65-F5344CB8AC3E}">
        <p14:creationId xmlns:p14="http://schemas.microsoft.com/office/powerpoint/2010/main" val="47404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C2A89FE-A1A6-4CF4-9078-ADFB6F319483}"/>
              </a:ext>
            </a:extLst>
          </p:cNvPr>
          <p:cNvSpPr>
            <a:spLocks noGrp="1" noChangeArrowheads="1"/>
          </p:cNvSpPr>
          <p:nvPr>
            <p:ph type="title"/>
          </p:nvPr>
        </p:nvSpPr>
        <p:spPr bwMode="auto">
          <a:xfrm>
            <a:off x="1646238" y="879475"/>
            <a:ext cx="296259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13466" tIns="156733" rIns="313466" bIns="156733"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6C197AA-D077-463E-B8DD-14A2E3FA4374}"/>
              </a:ext>
            </a:extLst>
          </p:cNvPr>
          <p:cNvSpPr>
            <a:spLocks noGrp="1" noChangeArrowheads="1"/>
          </p:cNvSpPr>
          <p:nvPr>
            <p:ph type="body" idx="1"/>
          </p:nvPr>
        </p:nvSpPr>
        <p:spPr bwMode="auto">
          <a:xfrm>
            <a:off x="1646238" y="5121275"/>
            <a:ext cx="29625925" cy="144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13466" tIns="156733" rIns="313466" bIns="15673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399C638-3D7A-4C43-9D84-00DA9C6DCE8F}"/>
              </a:ext>
            </a:extLst>
          </p:cNvPr>
          <p:cNvSpPr>
            <a:spLocks noGrp="1" noChangeArrowheads="1"/>
          </p:cNvSpPr>
          <p:nvPr>
            <p:ph type="dt" sz="half" idx="2"/>
          </p:nvPr>
        </p:nvSpPr>
        <p:spPr bwMode="auto">
          <a:xfrm>
            <a:off x="1646238" y="19985038"/>
            <a:ext cx="7680325" cy="1524000"/>
          </a:xfrm>
          <a:prstGeom prst="rect">
            <a:avLst/>
          </a:prstGeom>
          <a:noFill/>
          <a:ln w="9525">
            <a:noFill/>
            <a:miter lim="800000"/>
            <a:headEnd/>
            <a:tailEnd/>
          </a:ln>
          <a:effectLst/>
        </p:spPr>
        <p:txBody>
          <a:bodyPr vert="horz" wrap="square" lIns="313466" tIns="156733" rIns="313466" bIns="156733" numCol="1" anchor="t" anchorCtr="0" compatLnSpc="1">
            <a:prstTxWarp prst="textNoShape">
              <a:avLst/>
            </a:prstTxWarp>
          </a:bodyPr>
          <a:lstStyle>
            <a:lvl1pPr algn="l" eaLnBrk="1" hangingPunct="1">
              <a:defRPr sz="4800">
                <a:solidFill>
                  <a:schemeClr val="tx1"/>
                </a:solidFill>
                <a:latin typeface="Arial" charset="0"/>
                <a:ea typeface="+mn-ea"/>
                <a:cs typeface="+mn-cs"/>
              </a:defRPr>
            </a:lvl1pPr>
          </a:lstStyle>
          <a:p>
            <a:pPr>
              <a:defRPr/>
            </a:pPr>
            <a:endParaRPr lang="en-US" dirty="0"/>
          </a:p>
        </p:txBody>
      </p:sp>
      <p:sp>
        <p:nvSpPr>
          <p:cNvPr id="1029" name="Rectangle 5">
            <a:extLst>
              <a:ext uri="{FF2B5EF4-FFF2-40B4-BE49-F238E27FC236}">
                <a16:creationId xmlns:a16="http://schemas.microsoft.com/office/drawing/2014/main" id="{BCA257CC-6D9A-43E4-A4A8-0862AC66B5D6}"/>
              </a:ext>
            </a:extLst>
          </p:cNvPr>
          <p:cNvSpPr>
            <a:spLocks noGrp="1" noChangeArrowheads="1"/>
          </p:cNvSpPr>
          <p:nvPr>
            <p:ph type="ftr" sz="quarter" idx="3"/>
          </p:nvPr>
        </p:nvSpPr>
        <p:spPr bwMode="auto">
          <a:xfrm>
            <a:off x="11247438" y="19985038"/>
            <a:ext cx="10423525" cy="1524000"/>
          </a:xfrm>
          <a:prstGeom prst="rect">
            <a:avLst/>
          </a:prstGeom>
          <a:noFill/>
          <a:ln w="9525">
            <a:noFill/>
            <a:miter lim="800000"/>
            <a:headEnd/>
            <a:tailEnd/>
          </a:ln>
          <a:effectLst/>
        </p:spPr>
        <p:txBody>
          <a:bodyPr vert="horz" wrap="square" lIns="313466" tIns="156733" rIns="313466" bIns="156733" numCol="1" anchor="t" anchorCtr="0" compatLnSpc="1">
            <a:prstTxWarp prst="textNoShape">
              <a:avLst/>
            </a:prstTxWarp>
          </a:bodyPr>
          <a:lstStyle>
            <a:lvl1pPr algn="ctr" eaLnBrk="1" hangingPunct="1">
              <a:defRPr sz="4800">
                <a:solidFill>
                  <a:schemeClr val="tx1"/>
                </a:solidFill>
                <a:latin typeface="Arial" charset="0"/>
                <a:ea typeface="+mn-ea"/>
                <a:cs typeface="+mn-cs"/>
              </a:defRPr>
            </a:lvl1pPr>
          </a:lstStyle>
          <a:p>
            <a:pPr>
              <a:defRPr/>
            </a:pPr>
            <a:endParaRPr lang="en-US" dirty="0"/>
          </a:p>
        </p:txBody>
      </p:sp>
      <p:sp>
        <p:nvSpPr>
          <p:cNvPr id="1030" name="Rectangle 6">
            <a:extLst>
              <a:ext uri="{FF2B5EF4-FFF2-40B4-BE49-F238E27FC236}">
                <a16:creationId xmlns:a16="http://schemas.microsoft.com/office/drawing/2014/main" id="{27588A13-779A-468C-A21E-04DC6E84B4A7}"/>
              </a:ext>
            </a:extLst>
          </p:cNvPr>
          <p:cNvSpPr>
            <a:spLocks noGrp="1" noChangeArrowheads="1"/>
          </p:cNvSpPr>
          <p:nvPr>
            <p:ph type="sldNum" sz="quarter" idx="4"/>
          </p:nvPr>
        </p:nvSpPr>
        <p:spPr bwMode="auto">
          <a:xfrm>
            <a:off x="23591838" y="19985038"/>
            <a:ext cx="7680325" cy="1524000"/>
          </a:xfrm>
          <a:prstGeom prst="rect">
            <a:avLst/>
          </a:prstGeom>
          <a:noFill/>
          <a:ln w="9525">
            <a:noFill/>
            <a:miter lim="800000"/>
            <a:headEnd/>
            <a:tailEnd/>
          </a:ln>
          <a:effectLst/>
        </p:spPr>
        <p:txBody>
          <a:bodyPr vert="horz" wrap="square" lIns="313466" tIns="156733" rIns="313466" bIns="156733" numCol="1" anchor="t" anchorCtr="0" compatLnSpc="1">
            <a:prstTxWarp prst="textNoShape">
              <a:avLst/>
            </a:prstTxWarp>
          </a:bodyPr>
          <a:lstStyle>
            <a:lvl1pPr algn="r" eaLnBrk="1" hangingPunct="1">
              <a:defRPr sz="4800">
                <a:solidFill>
                  <a:schemeClr val="tx1"/>
                </a:solidFill>
                <a:latin typeface="Arial" panose="020B0604020202020204" pitchFamily="34" charset="0"/>
                <a:ea typeface="MS PGothic" panose="020B0600070205080204" pitchFamily="34" charset="-128"/>
              </a:defRPr>
            </a:lvl1pPr>
          </a:lstStyle>
          <a:p>
            <a:pPr>
              <a:defRPr/>
            </a:pPr>
            <a:fld id="{51A7925D-257A-4686-8341-3BCADE6C995A}"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135313" rtl="0" eaLnBrk="0" fontAlgn="base" hangingPunct="0">
        <a:spcBef>
          <a:spcPct val="0"/>
        </a:spcBef>
        <a:spcAft>
          <a:spcPct val="0"/>
        </a:spcAft>
        <a:defRPr sz="15100">
          <a:solidFill>
            <a:schemeClr val="tx2"/>
          </a:solidFill>
          <a:latin typeface="+mj-lt"/>
          <a:ea typeface="MS PGothic" panose="020B0600070205080204" pitchFamily="34" charset="-128"/>
          <a:cs typeface="MS PGothic" panose="020B0600070205080204" pitchFamily="34" charset="-128"/>
        </a:defRPr>
      </a:lvl1pPr>
      <a:lvl2pPr algn="ctr" defTabSz="3135313" rtl="0" eaLnBrk="0" fontAlgn="base" hangingPunct="0">
        <a:spcBef>
          <a:spcPct val="0"/>
        </a:spcBef>
        <a:spcAft>
          <a:spcPct val="0"/>
        </a:spcAft>
        <a:defRPr sz="15100">
          <a:solidFill>
            <a:schemeClr val="tx2"/>
          </a:solidFill>
          <a:latin typeface="Arial" charset="0"/>
          <a:ea typeface="MS PGothic" panose="020B0600070205080204" pitchFamily="34" charset="-128"/>
          <a:cs typeface="MS PGothic" panose="020B0600070205080204" pitchFamily="34" charset="-128"/>
        </a:defRPr>
      </a:lvl2pPr>
      <a:lvl3pPr algn="ctr" defTabSz="3135313" rtl="0" eaLnBrk="0" fontAlgn="base" hangingPunct="0">
        <a:spcBef>
          <a:spcPct val="0"/>
        </a:spcBef>
        <a:spcAft>
          <a:spcPct val="0"/>
        </a:spcAft>
        <a:defRPr sz="15100">
          <a:solidFill>
            <a:schemeClr val="tx2"/>
          </a:solidFill>
          <a:latin typeface="Arial" charset="0"/>
          <a:ea typeface="MS PGothic" panose="020B0600070205080204" pitchFamily="34" charset="-128"/>
          <a:cs typeface="MS PGothic" panose="020B0600070205080204" pitchFamily="34" charset="-128"/>
        </a:defRPr>
      </a:lvl3pPr>
      <a:lvl4pPr algn="ctr" defTabSz="3135313" rtl="0" eaLnBrk="0" fontAlgn="base" hangingPunct="0">
        <a:spcBef>
          <a:spcPct val="0"/>
        </a:spcBef>
        <a:spcAft>
          <a:spcPct val="0"/>
        </a:spcAft>
        <a:defRPr sz="15100">
          <a:solidFill>
            <a:schemeClr val="tx2"/>
          </a:solidFill>
          <a:latin typeface="Arial" charset="0"/>
          <a:ea typeface="MS PGothic" panose="020B0600070205080204" pitchFamily="34" charset="-128"/>
          <a:cs typeface="MS PGothic" panose="020B0600070205080204" pitchFamily="34" charset="-128"/>
        </a:defRPr>
      </a:lvl4pPr>
      <a:lvl5pPr algn="ctr" defTabSz="3135313" rtl="0" eaLnBrk="0" fontAlgn="base" hangingPunct="0">
        <a:spcBef>
          <a:spcPct val="0"/>
        </a:spcBef>
        <a:spcAft>
          <a:spcPct val="0"/>
        </a:spcAft>
        <a:defRPr sz="15100">
          <a:solidFill>
            <a:schemeClr val="tx2"/>
          </a:solidFill>
          <a:latin typeface="Arial" charset="0"/>
          <a:ea typeface="MS PGothic" panose="020B0600070205080204" pitchFamily="34" charset="-128"/>
          <a:cs typeface="MS PGothic" panose="020B0600070205080204" pitchFamily="34" charset="-128"/>
        </a:defRPr>
      </a:lvl5pPr>
      <a:lvl6pPr marL="457200" algn="ctr" defTabSz="3135313" rtl="0" fontAlgn="base">
        <a:spcBef>
          <a:spcPct val="0"/>
        </a:spcBef>
        <a:spcAft>
          <a:spcPct val="0"/>
        </a:spcAft>
        <a:defRPr sz="15100">
          <a:solidFill>
            <a:schemeClr val="tx2"/>
          </a:solidFill>
          <a:latin typeface="Arial" charset="0"/>
        </a:defRPr>
      </a:lvl6pPr>
      <a:lvl7pPr marL="914400" algn="ctr" defTabSz="3135313" rtl="0" fontAlgn="base">
        <a:spcBef>
          <a:spcPct val="0"/>
        </a:spcBef>
        <a:spcAft>
          <a:spcPct val="0"/>
        </a:spcAft>
        <a:defRPr sz="15100">
          <a:solidFill>
            <a:schemeClr val="tx2"/>
          </a:solidFill>
          <a:latin typeface="Arial" charset="0"/>
        </a:defRPr>
      </a:lvl7pPr>
      <a:lvl8pPr marL="1371600" algn="ctr" defTabSz="3135313" rtl="0" fontAlgn="base">
        <a:spcBef>
          <a:spcPct val="0"/>
        </a:spcBef>
        <a:spcAft>
          <a:spcPct val="0"/>
        </a:spcAft>
        <a:defRPr sz="15100">
          <a:solidFill>
            <a:schemeClr val="tx2"/>
          </a:solidFill>
          <a:latin typeface="Arial" charset="0"/>
        </a:defRPr>
      </a:lvl8pPr>
      <a:lvl9pPr marL="1828800" algn="ctr" defTabSz="3135313" rtl="0" fontAlgn="base">
        <a:spcBef>
          <a:spcPct val="0"/>
        </a:spcBef>
        <a:spcAft>
          <a:spcPct val="0"/>
        </a:spcAft>
        <a:defRPr sz="15100">
          <a:solidFill>
            <a:schemeClr val="tx2"/>
          </a:solidFill>
          <a:latin typeface="Arial" charset="0"/>
        </a:defRPr>
      </a:lvl9pPr>
    </p:titleStyle>
    <p:bodyStyle>
      <a:lvl1pPr marL="1176338" indent="-1176338" algn="l" defTabSz="3135313" rtl="0" eaLnBrk="0" fontAlgn="base" hangingPunct="0">
        <a:spcBef>
          <a:spcPct val="20000"/>
        </a:spcBef>
        <a:spcAft>
          <a:spcPct val="0"/>
        </a:spcAft>
        <a:buChar char="•"/>
        <a:defRPr sz="11000">
          <a:solidFill>
            <a:schemeClr val="tx1"/>
          </a:solidFill>
          <a:latin typeface="+mn-lt"/>
          <a:ea typeface="MS PGothic" panose="020B0600070205080204" pitchFamily="34" charset="-128"/>
          <a:cs typeface="MS PGothic" panose="020B0600070205080204" pitchFamily="34" charset="-128"/>
        </a:defRPr>
      </a:lvl1pPr>
      <a:lvl2pPr marL="2547938" indent="-979488" algn="l" defTabSz="3135313" rtl="0" eaLnBrk="0" fontAlgn="base" hangingPunct="0">
        <a:spcBef>
          <a:spcPct val="20000"/>
        </a:spcBef>
        <a:spcAft>
          <a:spcPct val="0"/>
        </a:spcAft>
        <a:buChar char="–"/>
        <a:defRPr sz="9600">
          <a:solidFill>
            <a:schemeClr val="tx1"/>
          </a:solidFill>
          <a:latin typeface="+mn-lt"/>
          <a:ea typeface="MS PGothic" panose="020B0600070205080204" pitchFamily="34" charset="-128"/>
        </a:defRPr>
      </a:lvl2pPr>
      <a:lvl3pPr marL="3919538" indent="-784225" algn="l" defTabSz="3135313" rtl="0" eaLnBrk="0" fontAlgn="base" hangingPunct="0">
        <a:spcBef>
          <a:spcPct val="20000"/>
        </a:spcBef>
        <a:spcAft>
          <a:spcPct val="0"/>
        </a:spcAft>
        <a:buChar char="•"/>
        <a:defRPr sz="8200">
          <a:solidFill>
            <a:schemeClr val="tx1"/>
          </a:solidFill>
          <a:latin typeface="+mn-lt"/>
          <a:ea typeface="MS PGothic" panose="020B0600070205080204" pitchFamily="34" charset="-128"/>
        </a:defRPr>
      </a:lvl3pPr>
      <a:lvl4pPr marL="5486400" indent="-784225" algn="l" defTabSz="3135313" rtl="0" eaLnBrk="0" fontAlgn="base" hangingPunct="0">
        <a:spcBef>
          <a:spcPct val="20000"/>
        </a:spcBef>
        <a:spcAft>
          <a:spcPct val="0"/>
        </a:spcAft>
        <a:buChar char="–"/>
        <a:defRPr sz="6900">
          <a:solidFill>
            <a:schemeClr val="tx1"/>
          </a:solidFill>
          <a:latin typeface="+mn-lt"/>
          <a:ea typeface="MS PGothic" panose="020B0600070205080204" pitchFamily="34" charset="-128"/>
        </a:defRPr>
      </a:lvl4pPr>
      <a:lvl5pPr marL="7053263" indent="-784225" algn="l" defTabSz="3135313" rtl="0" eaLnBrk="0" fontAlgn="base" hangingPunct="0">
        <a:spcBef>
          <a:spcPct val="20000"/>
        </a:spcBef>
        <a:spcAft>
          <a:spcPct val="0"/>
        </a:spcAft>
        <a:buChar char="»"/>
        <a:defRPr sz="6900">
          <a:solidFill>
            <a:schemeClr val="tx1"/>
          </a:solidFill>
          <a:latin typeface="+mn-lt"/>
          <a:ea typeface="MS PGothic" panose="020B0600070205080204" pitchFamily="34" charset="-128"/>
        </a:defRPr>
      </a:lvl5pPr>
      <a:lvl6pPr marL="7510463" indent="-784225" algn="l" defTabSz="3135313" rtl="0" fontAlgn="base">
        <a:spcBef>
          <a:spcPct val="20000"/>
        </a:spcBef>
        <a:spcAft>
          <a:spcPct val="0"/>
        </a:spcAft>
        <a:buChar char="»"/>
        <a:defRPr sz="6900">
          <a:solidFill>
            <a:schemeClr val="tx1"/>
          </a:solidFill>
          <a:latin typeface="+mn-lt"/>
        </a:defRPr>
      </a:lvl6pPr>
      <a:lvl7pPr marL="7967663" indent="-784225" algn="l" defTabSz="3135313" rtl="0" fontAlgn="base">
        <a:spcBef>
          <a:spcPct val="20000"/>
        </a:spcBef>
        <a:spcAft>
          <a:spcPct val="0"/>
        </a:spcAft>
        <a:buChar char="»"/>
        <a:defRPr sz="6900">
          <a:solidFill>
            <a:schemeClr val="tx1"/>
          </a:solidFill>
          <a:latin typeface="+mn-lt"/>
        </a:defRPr>
      </a:lvl7pPr>
      <a:lvl8pPr marL="8424863" indent="-784225" algn="l" defTabSz="3135313" rtl="0" fontAlgn="base">
        <a:spcBef>
          <a:spcPct val="20000"/>
        </a:spcBef>
        <a:spcAft>
          <a:spcPct val="0"/>
        </a:spcAft>
        <a:buChar char="»"/>
        <a:defRPr sz="6900">
          <a:solidFill>
            <a:schemeClr val="tx1"/>
          </a:solidFill>
          <a:latin typeface="+mn-lt"/>
        </a:defRPr>
      </a:lvl8pPr>
      <a:lvl9pPr marL="8882063" indent="-784225" algn="l" defTabSz="3135313" rtl="0" fontAlgn="base">
        <a:spcBef>
          <a:spcPct val="20000"/>
        </a:spcBef>
        <a:spcAft>
          <a:spcPct val="0"/>
        </a:spcAft>
        <a:buChar char="»"/>
        <a:defRPr sz="6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diagramColors" Target="../diagrams/colors1.xml"/><Relationship Id="rId12" Type="http://schemas.openxmlformats.org/officeDocument/2006/relationships/image" Target="../media/image4.png"/><Relationship Id="rId2" Type="http://schemas.openxmlformats.org/officeDocument/2006/relationships/slideLayout" Target="../slideLayouts/slideLayout7.xml"/><Relationship Id="rId16" Type="http://schemas.openxmlformats.org/officeDocument/2006/relationships/image" Target="../media/image8.emf"/><Relationship Id="rId1" Type="http://schemas.openxmlformats.org/officeDocument/2006/relationships/tags" Target="../tags/tag2.xml"/><Relationship Id="rId6" Type="http://schemas.openxmlformats.org/officeDocument/2006/relationships/diagramQuickStyle" Target="../diagrams/quickStyle1.xml"/><Relationship Id="rId11" Type="http://schemas.openxmlformats.org/officeDocument/2006/relationships/image" Target="../media/image3.png"/><Relationship Id="rId5" Type="http://schemas.openxmlformats.org/officeDocument/2006/relationships/diagramLayout" Target="../diagrams/layout1.xml"/><Relationship Id="rId15" Type="http://schemas.openxmlformats.org/officeDocument/2006/relationships/image" Target="../media/image7.tiff"/><Relationship Id="rId10" Type="http://schemas.openxmlformats.org/officeDocument/2006/relationships/hyperlink" Target="http://buyonline-fashion.blogspot.com/2011/05/elegant-suits-for-men.html" TargetMode="External"/><Relationship Id="rId4" Type="http://schemas.openxmlformats.org/officeDocument/2006/relationships/diagramData" Target="../diagrams/data1.xml"/><Relationship Id="rId9" Type="http://schemas.openxmlformats.org/officeDocument/2006/relationships/image" Target="../media/image2.jpg&amp;ehk=zqUGAf2RzR8F0ij76vSbzQ&amp;r=0&amp;pid=OfficeInsert"/><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52">
            <a:extLst>
              <a:ext uri="{FF2B5EF4-FFF2-40B4-BE49-F238E27FC236}">
                <a16:creationId xmlns:a16="http://schemas.microsoft.com/office/drawing/2014/main" id="{6245B064-5686-46F6-B4B6-FDF05F8FCBC3}"/>
              </a:ext>
            </a:extLst>
          </p:cNvPr>
          <p:cNvSpPr>
            <a:spLocks noChangeArrowheads="1"/>
          </p:cNvSpPr>
          <p:nvPr/>
        </p:nvSpPr>
        <p:spPr bwMode="auto">
          <a:xfrm>
            <a:off x="16424275" y="8821738"/>
            <a:ext cx="184150"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6200">
                <a:solidFill>
                  <a:srgbClr val="FFFF00"/>
                </a:solidFill>
                <a:latin typeface="Arial" panose="020B0604020202020204" pitchFamily="34" charset="0"/>
                <a:ea typeface="MS PGothic" panose="020B0600070205080204" pitchFamily="34" charset="-128"/>
              </a:defRPr>
            </a:lvl1pPr>
            <a:lvl2pPr marL="742950" indent="-285750">
              <a:defRPr sz="6200">
                <a:solidFill>
                  <a:srgbClr val="FFFF00"/>
                </a:solidFill>
                <a:latin typeface="Arial" panose="020B0604020202020204" pitchFamily="34" charset="0"/>
                <a:ea typeface="MS PGothic" panose="020B0600070205080204" pitchFamily="34" charset="-128"/>
              </a:defRPr>
            </a:lvl2pPr>
            <a:lvl3pPr marL="1143000" indent="-228600">
              <a:defRPr sz="6200">
                <a:solidFill>
                  <a:srgbClr val="FFFF00"/>
                </a:solidFill>
                <a:latin typeface="Arial" panose="020B0604020202020204" pitchFamily="34" charset="0"/>
                <a:ea typeface="MS PGothic" panose="020B0600070205080204" pitchFamily="34" charset="-128"/>
              </a:defRPr>
            </a:lvl3pPr>
            <a:lvl4pPr marL="1600200" indent="-228600">
              <a:defRPr sz="6200">
                <a:solidFill>
                  <a:srgbClr val="FFFF00"/>
                </a:solidFill>
                <a:latin typeface="Arial" panose="020B0604020202020204" pitchFamily="34" charset="0"/>
                <a:ea typeface="MS PGothic" panose="020B0600070205080204" pitchFamily="34" charset="-128"/>
              </a:defRPr>
            </a:lvl4pPr>
            <a:lvl5pPr marL="2057400" indent="-228600">
              <a:defRPr sz="6200">
                <a:solidFill>
                  <a:srgbClr val="FFFF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6200">
                <a:solidFill>
                  <a:srgbClr val="FFFF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6200">
                <a:solidFill>
                  <a:srgbClr val="FFFF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6200">
                <a:solidFill>
                  <a:srgbClr val="FFFF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6200">
                <a:solidFill>
                  <a:srgbClr val="FFFF00"/>
                </a:solidFill>
                <a:latin typeface="Arial" panose="020B0604020202020204" pitchFamily="34" charset="0"/>
                <a:ea typeface="MS PGothic" panose="020B0600070205080204" pitchFamily="34" charset="-128"/>
              </a:defRPr>
            </a:lvl9pPr>
          </a:lstStyle>
          <a:p>
            <a:pPr algn="ctr" eaLnBrk="1" hangingPunct="1"/>
            <a:endParaRPr lang="en-US" altLang="en-US" b="1" dirty="0"/>
          </a:p>
        </p:txBody>
      </p:sp>
      <p:sp>
        <p:nvSpPr>
          <p:cNvPr id="2" name="AutoShape 5">
            <a:extLst>
              <a:ext uri="{FF2B5EF4-FFF2-40B4-BE49-F238E27FC236}">
                <a16:creationId xmlns:a16="http://schemas.microsoft.com/office/drawing/2014/main" id="{99835DBD-C8B9-4A08-88B2-A7D81FA061F2}"/>
              </a:ext>
            </a:extLst>
          </p:cNvPr>
          <p:cNvSpPr>
            <a:spLocks noChangeArrowheads="1"/>
          </p:cNvSpPr>
          <p:nvPr/>
        </p:nvSpPr>
        <p:spPr bwMode="auto">
          <a:xfrm>
            <a:off x="790575" y="407988"/>
            <a:ext cx="31302325" cy="3305175"/>
          </a:xfrm>
          <a:prstGeom prst="roundRect">
            <a:avLst>
              <a:gd name="adj" fmla="val 16667"/>
            </a:avLst>
          </a:prstGeom>
          <a:solidFill>
            <a:schemeClr val="accent2">
              <a:lumMod val="60000"/>
              <a:lumOff val="40000"/>
            </a:schemeClr>
          </a:solidFill>
          <a:ln w="9525">
            <a:solidFill>
              <a:srgbClr val="F9F9F9"/>
            </a:solidFill>
            <a:round/>
            <a:headEnd/>
            <a:tailEnd/>
          </a:ln>
          <a:effectLst>
            <a:outerShdw blurRad="40000" dist="23000" dir="5400000" rotWithShape="0">
              <a:srgbClr val="808080">
                <a:alpha val="34998"/>
              </a:srgbClr>
            </a:outerShdw>
          </a:effectLst>
        </p:spPr>
        <p:txBody>
          <a:bodyPr wrap="none" lIns="91434" tIns="45717" rIns="91434" bIns="45717" anchor="ctr"/>
          <a:lstStyle>
            <a:lvl1pPr marL="190500" defTabSz="3135313">
              <a:spcBef>
                <a:spcPct val="20000"/>
              </a:spcBef>
              <a:buChar char="•"/>
              <a:tabLst>
                <a:tab pos="7104063" algn="l"/>
              </a:tabLst>
              <a:defRPr sz="110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defTabSz="3135313">
              <a:spcBef>
                <a:spcPct val="20000"/>
              </a:spcBef>
              <a:buChar char="–"/>
              <a:tabLst>
                <a:tab pos="7104063" algn="l"/>
              </a:tabLst>
              <a:defRPr sz="9600">
                <a:solidFill>
                  <a:schemeClr val="tx1"/>
                </a:solidFill>
                <a:latin typeface="Arial" panose="020B0604020202020204" pitchFamily="34" charset="0"/>
                <a:ea typeface="MS PGothic" panose="020B0600070205080204" pitchFamily="34" charset="-128"/>
              </a:defRPr>
            </a:lvl2pPr>
            <a:lvl3pPr marL="1143000" indent="-228600" defTabSz="3135313">
              <a:spcBef>
                <a:spcPct val="20000"/>
              </a:spcBef>
              <a:buChar char="•"/>
              <a:tabLst>
                <a:tab pos="7104063" algn="l"/>
              </a:tabLst>
              <a:defRPr sz="8200">
                <a:solidFill>
                  <a:schemeClr val="tx1"/>
                </a:solidFill>
                <a:latin typeface="Arial" panose="020B0604020202020204" pitchFamily="34" charset="0"/>
                <a:ea typeface="MS PGothic" panose="020B0600070205080204" pitchFamily="34" charset="-128"/>
              </a:defRPr>
            </a:lvl3pPr>
            <a:lvl4pPr marL="1600200" indent="-228600" defTabSz="3135313">
              <a:spcBef>
                <a:spcPct val="20000"/>
              </a:spcBef>
              <a:buChar char="–"/>
              <a:tabLst>
                <a:tab pos="7104063" algn="l"/>
              </a:tabLst>
              <a:defRPr sz="6900">
                <a:solidFill>
                  <a:schemeClr val="tx1"/>
                </a:solidFill>
                <a:latin typeface="Arial" panose="020B0604020202020204" pitchFamily="34" charset="0"/>
                <a:ea typeface="MS PGothic" panose="020B0600070205080204" pitchFamily="34" charset="-128"/>
              </a:defRPr>
            </a:lvl4pPr>
            <a:lvl5pPr marL="2057400" indent="-228600" defTabSz="3135313">
              <a:spcBef>
                <a:spcPct val="20000"/>
              </a:spcBef>
              <a:buChar char="»"/>
              <a:tabLst>
                <a:tab pos="7104063" algn="l"/>
              </a:tabLst>
              <a:defRPr sz="6900">
                <a:solidFill>
                  <a:schemeClr val="tx1"/>
                </a:solidFill>
                <a:latin typeface="Arial" panose="020B0604020202020204" pitchFamily="34" charset="0"/>
                <a:ea typeface="MS PGothic" panose="020B0600070205080204" pitchFamily="34" charset="-128"/>
              </a:defRPr>
            </a:lvl5pPr>
            <a:lvl6pPr marL="2514600" indent="-228600" defTabSz="3135313" eaLnBrk="0" fontAlgn="base" hangingPunct="0">
              <a:spcBef>
                <a:spcPct val="20000"/>
              </a:spcBef>
              <a:spcAft>
                <a:spcPct val="0"/>
              </a:spcAft>
              <a:buChar char="»"/>
              <a:tabLst>
                <a:tab pos="7104063" algn="l"/>
              </a:tabLst>
              <a:defRPr sz="6900">
                <a:solidFill>
                  <a:schemeClr val="tx1"/>
                </a:solidFill>
                <a:latin typeface="Arial" panose="020B0604020202020204" pitchFamily="34" charset="0"/>
                <a:ea typeface="MS PGothic" panose="020B0600070205080204" pitchFamily="34" charset="-128"/>
              </a:defRPr>
            </a:lvl6pPr>
            <a:lvl7pPr marL="2971800" indent="-228600" defTabSz="3135313" eaLnBrk="0" fontAlgn="base" hangingPunct="0">
              <a:spcBef>
                <a:spcPct val="20000"/>
              </a:spcBef>
              <a:spcAft>
                <a:spcPct val="0"/>
              </a:spcAft>
              <a:buChar char="»"/>
              <a:tabLst>
                <a:tab pos="7104063" algn="l"/>
              </a:tabLst>
              <a:defRPr sz="6900">
                <a:solidFill>
                  <a:schemeClr val="tx1"/>
                </a:solidFill>
                <a:latin typeface="Arial" panose="020B0604020202020204" pitchFamily="34" charset="0"/>
                <a:ea typeface="MS PGothic" panose="020B0600070205080204" pitchFamily="34" charset="-128"/>
              </a:defRPr>
            </a:lvl7pPr>
            <a:lvl8pPr marL="3429000" indent="-228600" defTabSz="3135313" eaLnBrk="0" fontAlgn="base" hangingPunct="0">
              <a:spcBef>
                <a:spcPct val="20000"/>
              </a:spcBef>
              <a:spcAft>
                <a:spcPct val="0"/>
              </a:spcAft>
              <a:buChar char="»"/>
              <a:tabLst>
                <a:tab pos="7104063" algn="l"/>
              </a:tabLst>
              <a:defRPr sz="6900">
                <a:solidFill>
                  <a:schemeClr val="tx1"/>
                </a:solidFill>
                <a:latin typeface="Arial" panose="020B0604020202020204" pitchFamily="34" charset="0"/>
                <a:ea typeface="MS PGothic" panose="020B0600070205080204" pitchFamily="34" charset="-128"/>
              </a:defRPr>
            </a:lvl8pPr>
            <a:lvl9pPr marL="3886200" indent="-228600" defTabSz="3135313" eaLnBrk="0" fontAlgn="base" hangingPunct="0">
              <a:spcBef>
                <a:spcPct val="20000"/>
              </a:spcBef>
              <a:spcAft>
                <a:spcPct val="0"/>
              </a:spcAft>
              <a:buChar char="»"/>
              <a:tabLst>
                <a:tab pos="7104063" algn="l"/>
              </a:tabLst>
              <a:defRPr sz="69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defRPr/>
            </a:pPr>
            <a:r>
              <a:rPr lang="en-US" altLang="en-US" sz="4800" b="1" dirty="0">
                <a:solidFill>
                  <a:srgbClr val="FFFFFF"/>
                </a:solidFill>
                <a:latin typeface="Times" panose="02020603050405020304" pitchFamily="18" charset="0"/>
              </a:rPr>
              <a:t>Hostile Sexism’s Role in Narcissistic Tendencies to Rape </a:t>
            </a:r>
          </a:p>
          <a:p>
            <a:pPr algn="ctr" eaLnBrk="1" hangingPunct="1">
              <a:spcBef>
                <a:spcPct val="0"/>
              </a:spcBef>
              <a:buFontTx/>
              <a:buNone/>
              <a:defRPr/>
            </a:pPr>
            <a:r>
              <a:rPr lang="en-US" altLang="en-US" sz="3200" b="1" dirty="0">
                <a:solidFill>
                  <a:srgbClr val="FFFFFF"/>
                </a:solidFill>
                <a:latin typeface="Times" panose="02020603050405020304" pitchFamily="18" charset="0"/>
              </a:rPr>
              <a:t>Liberty University </a:t>
            </a:r>
          </a:p>
          <a:p>
            <a:pPr algn="ctr" eaLnBrk="1" hangingPunct="1">
              <a:spcBef>
                <a:spcPct val="0"/>
              </a:spcBef>
              <a:buFontTx/>
              <a:buNone/>
              <a:defRPr/>
            </a:pPr>
            <a:r>
              <a:rPr lang="en-US" altLang="en-US" sz="3200" b="1" dirty="0">
                <a:solidFill>
                  <a:srgbClr val="FFFFFF"/>
                </a:solidFill>
                <a:latin typeface="Times" panose="02020603050405020304" pitchFamily="18" charset="0"/>
              </a:rPr>
              <a:t>Marsh, Kerry; Waggoner, Angela; France, Vivian; Richardson, Latanya</a:t>
            </a:r>
          </a:p>
        </p:txBody>
      </p:sp>
      <p:sp>
        <p:nvSpPr>
          <p:cNvPr id="4100" name="Rectangle 1080">
            <a:extLst>
              <a:ext uri="{FF2B5EF4-FFF2-40B4-BE49-F238E27FC236}">
                <a16:creationId xmlns:a16="http://schemas.microsoft.com/office/drawing/2014/main" id="{1DD8FABA-ADC8-45B6-87E5-D3EFD1125CCC}"/>
              </a:ext>
            </a:extLst>
          </p:cNvPr>
          <p:cNvSpPr>
            <a:spLocks noChangeArrowheads="1"/>
          </p:cNvSpPr>
          <p:nvPr/>
        </p:nvSpPr>
        <p:spPr bwMode="auto">
          <a:xfrm>
            <a:off x="57150" y="132016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4" tIns="45717" rIns="91434" bIns="45717" anchor="ctr">
            <a:spAutoFit/>
          </a:bodyPr>
          <a:lstStyle>
            <a:lvl1pPr>
              <a:defRPr sz="6200">
                <a:solidFill>
                  <a:srgbClr val="FFFF00"/>
                </a:solidFill>
                <a:latin typeface="Arial" panose="020B0604020202020204" pitchFamily="34" charset="0"/>
                <a:ea typeface="MS PGothic" panose="020B0600070205080204" pitchFamily="34" charset="-128"/>
              </a:defRPr>
            </a:lvl1pPr>
            <a:lvl2pPr marL="742950" indent="-285750">
              <a:defRPr sz="6200">
                <a:solidFill>
                  <a:srgbClr val="FFFF00"/>
                </a:solidFill>
                <a:latin typeface="Arial" panose="020B0604020202020204" pitchFamily="34" charset="0"/>
                <a:ea typeface="MS PGothic" panose="020B0600070205080204" pitchFamily="34" charset="-128"/>
              </a:defRPr>
            </a:lvl2pPr>
            <a:lvl3pPr marL="1143000" indent="-228600">
              <a:defRPr sz="6200">
                <a:solidFill>
                  <a:srgbClr val="FFFF00"/>
                </a:solidFill>
                <a:latin typeface="Arial" panose="020B0604020202020204" pitchFamily="34" charset="0"/>
                <a:ea typeface="MS PGothic" panose="020B0600070205080204" pitchFamily="34" charset="-128"/>
              </a:defRPr>
            </a:lvl3pPr>
            <a:lvl4pPr marL="1600200" indent="-228600">
              <a:defRPr sz="6200">
                <a:solidFill>
                  <a:srgbClr val="FFFF00"/>
                </a:solidFill>
                <a:latin typeface="Arial" panose="020B0604020202020204" pitchFamily="34" charset="0"/>
                <a:ea typeface="MS PGothic" panose="020B0600070205080204" pitchFamily="34" charset="-128"/>
              </a:defRPr>
            </a:lvl4pPr>
            <a:lvl5pPr marL="2057400" indent="-228600">
              <a:defRPr sz="6200">
                <a:solidFill>
                  <a:srgbClr val="FFFF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6200">
                <a:solidFill>
                  <a:srgbClr val="FFFF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6200">
                <a:solidFill>
                  <a:srgbClr val="FFFF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6200">
                <a:solidFill>
                  <a:srgbClr val="FFFF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6200">
                <a:solidFill>
                  <a:srgbClr val="FFFF00"/>
                </a:solidFill>
                <a:latin typeface="Arial" panose="020B0604020202020204" pitchFamily="34" charset="0"/>
                <a:ea typeface="MS PGothic" panose="020B0600070205080204" pitchFamily="34" charset="-128"/>
              </a:defRPr>
            </a:lvl9pPr>
          </a:lstStyle>
          <a:p>
            <a:pPr eaLnBrk="1" hangingPunct="1"/>
            <a:endParaRPr lang="en-US" altLang="en-US" sz="1800" b="1" dirty="0">
              <a:solidFill>
                <a:schemeClr val="tx1"/>
              </a:solidFill>
            </a:endParaRPr>
          </a:p>
        </p:txBody>
      </p:sp>
      <p:sp>
        <p:nvSpPr>
          <p:cNvPr id="4101" name="Text Box 1194">
            <a:extLst>
              <a:ext uri="{FF2B5EF4-FFF2-40B4-BE49-F238E27FC236}">
                <a16:creationId xmlns:a16="http://schemas.microsoft.com/office/drawing/2014/main" id="{3EC9B810-30AE-41D9-A253-BC4E6BD30961}"/>
              </a:ext>
            </a:extLst>
          </p:cNvPr>
          <p:cNvSpPr txBox="1">
            <a:spLocks noChangeArrowheads="1"/>
          </p:cNvSpPr>
          <p:nvPr/>
        </p:nvSpPr>
        <p:spPr bwMode="auto">
          <a:xfrm>
            <a:off x="10358438" y="19327813"/>
            <a:ext cx="1143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defTabSz="3135313">
              <a:spcBef>
                <a:spcPct val="20000"/>
              </a:spcBef>
              <a:buChar char="•"/>
              <a:defRPr sz="11000">
                <a:solidFill>
                  <a:schemeClr val="tx1"/>
                </a:solidFill>
                <a:latin typeface="Arial" panose="020B0604020202020204" pitchFamily="34" charset="0"/>
                <a:ea typeface="MS PGothic" panose="020B0600070205080204" pitchFamily="34" charset="-128"/>
              </a:defRPr>
            </a:lvl1pPr>
            <a:lvl2pPr marL="742950" indent="-285750" defTabSz="3135313">
              <a:spcBef>
                <a:spcPct val="20000"/>
              </a:spcBef>
              <a:buChar char="–"/>
              <a:defRPr sz="9600">
                <a:solidFill>
                  <a:schemeClr val="tx1"/>
                </a:solidFill>
                <a:latin typeface="Arial" panose="020B0604020202020204" pitchFamily="34" charset="0"/>
                <a:ea typeface="MS PGothic" panose="020B0600070205080204" pitchFamily="34" charset="-128"/>
              </a:defRPr>
            </a:lvl2pPr>
            <a:lvl3pPr marL="1143000" indent="-228600" defTabSz="3135313">
              <a:spcBef>
                <a:spcPct val="20000"/>
              </a:spcBef>
              <a:buChar char="•"/>
              <a:defRPr sz="8200">
                <a:solidFill>
                  <a:schemeClr val="tx1"/>
                </a:solidFill>
                <a:latin typeface="Arial" panose="020B0604020202020204" pitchFamily="34" charset="0"/>
                <a:ea typeface="MS PGothic" panose="020B0600070205080204" pitchFamily="34" charset="-128"/>
              </a:defRPr>
            </a:lvl3pPr>
            <a:lvl4pPr marL="1600200" indent="-228600" defTabSz="3135313">
              <a:spcBef>
                <a:spcPct val="20000"/>
              </a:spcBef>
              <a:buChar char="–"/>
              <a:defRPr sz="6900">
                <a:solidFill>
                  <a:schemeClr val="tx1"/>
                </a:solidFill>
                <a:latin typeface="Arial" panose="020B0604020202020204" pitchFamily="34" charset="0"/>
                <a:ea typeface="MS PGothic" panose="020B0600070205080204" pitchFamily="34" charset="-128"/>
              </a:defRPr>
            </a:lvl4pPr>
            <a:lvl5pPr marL="2057400" indent="-228600" defTabSz="3135313">
              <a:spcBef>
                <a:spcPct val="20000"/>
              </a:spcBef>
              <a:buChar char="»"/>
              <a:defRPr sz="6900">
                <a:solidFill>
                  <a:schemeClr val="tx1"/>
                </a:solidFill>
                <a:latin typeface="Arial" panose="020B0604020202020204" pitchFamily="34" charset="0"/>
                <a:ea typeface="MS PGothic" panose="020B0600070205080204" pitchFamily="34" charset="-128"/>
              </a:defRPr>
            </a:lvl5pPr>
            <a:lvl6pPr marL="2514600" indent="-228600" defTabSz="3135313" eaLnBrk="0" fontAlgn="base" hangingPunct="0">
              <a:spcBef>
                <a:spcPct val="20000"/>
              </a:spcBef>
              <a:spcAft>
                <a:spcPct val="0"/>
              </a:spcAft>
              <a:buChar char="»"/>
              <a:defRPr sz="6900">
                <a:solidFill>
                  <a:schemeClr val="tx1"/>
                </a:solidFill>
                <a:latin typeface="Arial" panose="020B0604020202020204" pitchFamily="34" charset="0"/>
                <a:ea typeface="MS PGothic" panose="020B0600070205080204" pitchFamily="34" charset="-128"/>
              </a:defRPr>
            </a:lvl6pPr>
            <a:lvl7pPr marL="2971800" indent="-228600" defTabSz="3135313" eaLnBrk="0" fontAlgn="base" hangingPunct="0">
              <a:spcBef>
                <a:spcPct val="20000"/>
              </a:spcBef>
              <a:spcAft>
                <a:spcPct val="0"/>
              </a:spcAft>
              <a:buChar char="»"/>
              <a:defRPr sz="6900">
                <a:solidFill>
                  <a:schemeClr val="tx1"/>
                </a:solidFill>
                <a:latin typeface="Arial" panose="020B0604020202020204" pitchFamily="34" charset="0"/>
                <a:ea typeface="MS PGothic" panose="020B0600070205080204" pitchFamily="34" charset="-128"/>
              </a:defRPr>
            </a:lvl7pPr>
            <a:lvl8pPr marL="3429000" indent="-228600" defTabSz="3135313" eaLnBrk="0" fontAlgn="base" hangingPunct="0">
              <a:spcBef>
                <a:spcPct val="20000"/>
              </a:spcBef>
              <a:spcAft>
                <a:spcPct val="0"/>
              </a:spcAft>
              <a:buChar char="»"/>
              <a:defRPr sz="6900">
                <a:solidFill>
                  <a:schemeClr val="tx1"/>
                </a:solidFill>
                <a:latin typeface="Arial" panose="020B0604020202020204" pitchFamily="34" charset="0"/>
                <a:ea typeface="MS PGothic" panose="020B0600070205080204" pitchFamily="34" charset="-128"/>
              </a:defRPr>
            </a:lvl8pPr>
            <a:lvl9pPr marL="3886200" indent="-228600" defTabSz="3135313" eaLnBrk="0" fontAlgn="base" hangingPunct="0">
              <a:spcBef>
                <a:spcPct val="20000"/>
              </a:spcBef>
              <a:spcAft>
                <a:spcPct val="0"/>
              </a:spcAft>
              <a:buChar char="»"/>
              <a:defRPr sz="69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endParaRPr lang="en-US" altLang="en-US" sz="1200" b="1" dirty="0"/>
          </a:p>
        </p:txBody>
      </p:sp>
      <p:sp>
        <p:nvSpPr>
          <p:cNvPr id="4102" name="Text Box 1285">
            <a:extLst>
              <a:ext uri="{FF2B5EF4-FFF2-40B4-BE49-F238E27FC236}">
                <a16:creationId xmlns:a16="http://schemas.microsoft.com/office/drawing/2014/main" id="{CD6E4710-5194-4380-B166-F8D06C6F70C2}"/>
              </a:ext>
            </a:extLst>
          </p:cNvPr>
          <p:cNvSpPr txBox="1">
            <a:spLocks noChangeArrowheads="1"/>
          </p:cNvSpPr>
          <p:nvPr/>
        </p:nvSpPr>
        <p:spPr bwMode="auto">
          <a:xfrm>
            <a:off x="13787438" y="8812213"/>
            <a:ext cx="18415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4" tIns="45717" rIns="91434" bIns="45717">
            <a:spAutoFit/>
          </a:bodyPr>
          <a:lstStyle>
            <a:lvl1pPr defTabSz="3135313">
              <a:spcBef>
                <a:spcPct val="20000"/>
              </a:spcBef>
              <a:buChar char="•"/>
              <a:defRPr sz="11000">
                <a:solidFill>
                  <a:schemeClr val="tx1"/>
                </a:solidFill>
                <a:latin typeface="Arial" panose="020B0604020202020204" pitchFamily="34" charset="0"/>
                <a:ea typeface="MS PGothic" panose="020B0600070205080204" pitchFamily="34" charset="-128"/>
              </a:defRPr>
            </a:lvl1pPr>
            <a:lvl2pPr marL="742950" indent="-285750" defTabSz="3135313">
              <a:spcBef>
                <a:spcPct val="20000"/>
              </a:spcBef>
              <a:buChar char="–"/>
              <a:defRPr sz="9600">
                <a:solidFill>
                  <a:schemeClr val="tx1"/>
                </a:solidFill>
                <a:latin typeface="Arial" panose="020B0604020202020204" pitchFamily="34" charset="0"/>
                <a:ea typeface="MS PGothic" panose="020B0600070205080204" pitchFamily="34" charset="-128"/>
              </a:defRPr>
            </a:lvl2pPr>
            <a:lvl3pPr marL="1143000" indent="-228600" defTabSz="3135313">
              <a:spcBef>
                <a:spcPct val="20000"/>
              </a:spcBef>
              <a:buChar char="•"/>
              <a:defRPr sz="8200">
                <a:solidFill>
                  <a:schemeClr val="tx1"/>
                </a:solidFill>
                <a:latin typeface="Arial" panose="020B0604020202020204" pitchFamily="34" charset="0"/>
                <a:ea typeface="MS PGothic" panose="020B0600070205080204" pitchFamily="34" charset="-128"/>
              </a:defRPr>
            </a:lvl3pPr>
            <a:lvl4pPr marL="1600200" indent="-228600" defTabSz="3135313">
              <a:spcBef>
                <a:spcPct val="20000"/>
              </a:spcBef>
              <a:buChar char="–"/>
              <a:defRPr sz="6900">
                <a:solidFill>
                  <a:schemeClr val="tx1"/>
                </a:solidFill>
                <a:latin typeface="Arial" panose="020B0604020202020204" pitchFamily="34" charset="0"/>
                <a:ea typeface="MS PGothic" panose="020B0600070205080204" pitchFamily="34" charset="-128"/>
              </a:defRPr>
            </a:lvl4pPr>
            <a:lvl5pPr marL="2057400" indent="-228600" defTabSz="3135313">
              <a:spcBef>
                <a:spcPct val="20000"/>
              </a:spcBef>
              <a:buChar char="»"/>
              <a:defRPr sz="6900">
                <a:solidFill>
                  <a:schemeClr val="tx1"/>
                </a:solidFill>
                <a:latin typeface="Arial" panose="020B0604020202020204" pitchFamily="34" charset="0"/>
                <a:ea typeface="MS PGothic" panose="020B0600070205080204" pitchFamily="34" charset="-128"/>
              </a:defRPr>
            </a:lvl5pPr>
            <a:lvl6pPr marL="2514600" indent="-228600" defTabSz="3135313" eaLnBrk="0" fontAlgn="base" hangingPunct="0">
              <a:spcBef>
                <a:spcPct val="20000"/>
              </a:spcBef>
              <a:spcAft>
                <a:spcPct val="0"/>
              </a:spcAft>
              <a:buChar char="»"/>
              <a:defRPr sz="6900">
                <a:solidFill>
                  <a:schemeClr val="tx1"/>
                </a:solidFill>
                <a:latin typeface="Arial" panose="020B0604020202020204" pitchFamily="34" charset="0"/>
                <a:ea typeface="MS PGothic" panose="020B0600070205080204" pitchFamily="34" charset="-128"/>
              </a:defRPr>
            </a:lvl6pPr>
            <a:lvl7pPr marL="2971800" indent="-228600" defTabSz="3135313" eaLnBrk="0" fontAlgn="base" hangingPunct="0">
              <a:spcBef>
                <a:spcPct val="20000"/>
              </a:spcBef>
              <a:spcAft>
                <a:spcPct val="0"/>
              </a:spcAft>
              <a:buChar char="»"/>
              <a:defRPr sz="6900">
                <a:solidFill>
                  <a:schemeClr val="tx1"/>
                </a:solidFill>
                <a:latin typeface="Arial" panose="020B0604020202020204" pitchFamily="34" charset="0"/>
                <a:ea typeface="MS PGothic" panose="020B0600070205080204" pitchFamily="34" charset="-128"/>
              </a:defRPr>
            </a:lvl7pPr>
            <a:lvl8pPr marL="3429000" indent="-228600" defTabSz="3135313" eaLnBrk="0" fontAlgn="base" hangingPunct="0">
              <a:spcBef>
                <a:spcPct val="20000"/>
              </a:spcBef>
              <a:spcAft>
                <a:spcPct val="0"/>
              </a:spcAft>
              <a:buChar char="»"/>
              <a:defRPr sz="6900">
                <a:solidFill>
                  <a:schemeClr val="tx1"/>
                </a:solidFill>
                <a:latin typeface="Arial" panose="020B0604020202020204" pitchFamily="34" charset="0"/>
                <a:ea typeface="MS PGothic" panose="020B0600070205080204" pitchFamily="34" charset="-128"/>
              </a:defRPr>
            </a:lvl8pPr>
            <a:lvl9pPr marL="3886200" indent="-228600" defTabSz="3135313" eaLnBrk="0" fontAlgn="base" hangingPunct="0">
              <a:spcBef>
                <a:spcPct val="20000"/>
              </a:spcBef>
              <a:spcAft>
                <a:spcPct val="0"/>
              </a:spcAft>
              <a:buChar char="»"/>
              <a:defRPr sz="69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6200" b="1" dirty="0"/>
          </a:p>
        </p:txBody>
      </p:sp>
      <p:sp>
        <p:nvSpPr>
          <p:cNvPr id="4104" name="Rectangle 1336">
            <a:extLst>
              <a:ext uri="{FF2B5EF4-FFF2-40B4-BE49-F238E27FC236}">
                <a16:creationId xmlns:a16="http://schemas.microsoft.com/office/drawing/2014/main" id="{82DDD417-0E51-4CED-B8E3-B0B4C76AE03E}"/>
              </a:ext>
            </a:extLst>
          </p:cNvPr>
          <p:cNvSpPr>
            <a:spLocks noChangeArrowheads="1"/>
          </p:cNvSpPr>
          <p:nvPr/>
        </p:nvSpPr>
        <p:spPr bwMode="auto">
          <a:xfrm>
            <a:off x="13658850" y="8875713"/>
            <a:ext cx="32918400"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200">
                <a:solidFill>
                  <a:srgbClr val="FFFF00"/>
                </a:solidFill>
                <a:latin typeface="Arial" panose="020B0604020202020204" pitchFamily="34" charset="0"/>
                <a:ea typeface="MS PGothic" panose="020B0600070205080204" pitchFamily="34" charset="-128"/>
              </a:defRPr>
            </a:lvl1pPr>
            <a:lvl2pPr marL="742950" indent="-285750">
              <a:defRPr sz="6200">
                <a:solidFill>
                  <a:srgbClr val="FFFF00"/>
                </a:solidFill>
                <a:latin typeface="Arial" panose="020B0604020202020204" pitchFamily="34" charset="0"/>
                <a:ea typeface="MS PGothic" panose="020B0600070205080204" pitchFamily="34" charset="-128"/>
              </a:defRPr>
            </a:lvl2pPr>
            <a:lvl3pPr marL="1143000" indent="-228600">
              <a:defRPr sz="6200">
                <a:solidFill>
                  <a:srgbClr val="FFFF00"/>
                </a:solidFill>
                <a:latin typeface="Arial" panose="020B0604020202020204" pitchFamily="34" charset="0"/>
                <a:ea typeface="MS PGothic" panose="020B0600070205080204" pitchFamily="34" charset="-128"/>
              </a:defRPr>
            </a:lvl3pPr>
            <a:lvl4pPr marL="1600200" indent="-228600">
              <a:defRPr sz="6200">
                <a:solidFill>
                  <a:srgbClr val="FFFF00"/>
                </a:solidFill>
                <a:latin typeface="Arial" panose="020B0604020202020204" pitchFamily="34" charset="0"/>
                <a:ea typeface="MS PGothic" panose="020B0600070205080204" pitchFamily="34" charset="-128"/>
              </a:defRPr>
            </a:lvl4pPr>
            <a:lvl5pPr marL="2057400" indent="-228600">
              <a:defRPr sz="6200">
                <a:solidFill>
                  <a:srgbClr val="FFFF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6200">
                <a:solidFill>
                  <a:srgbClr val="FFFF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6200">
                <a:solidFill>
                  <a:srgbClr val="FFFF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6200">
                <a:solidFill>
                  <a:srgbClr val="FFFF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6200">
                <a:solidFill>
                  <a:srgbClr val="FFFF00"/>
                </a:solidFill>
                <a:latin typeface="Arial" panose="020B0604020202020204" pitchFamily="34" charset="0"/>
                <a:ea typeface="MS PGothic" panose="020B0600070205080204" pitchFamily="34" charset="-128"/>
              </a:defRPr>
            </a:lvl9pPr>
          </a:lstStyle>
          <a:p>
            <a:pPr algn="ctr" eaLnBrk="1" hangingPunct="1"/>
            <a:endParaRPr lang="en-US" altLang="en-US" b="1" dirty="0"/>
          </a:p>
        </p:txBody>
      </p:sp>
      <p:sp>
        <p:nvSpPr>
          <p:cNvPr id="2060" name="Line 1765">
            <a:extLst>
              <a:ext uri="{FF2B5EF4-FFF2-40B4-BE49-F238E27FC236}">
                <a16:creationId xmlns:a16="http://schemas.microsoft.com/office/drawing/2014/main" id="{DE398C7F-522D-428D-988A-84E0404145C4}"/>
              </a:ext>
            </a:extLst>
          </p:cNvPr>
          <p:cNvSpPr>
            <a:spLocks noChangeShapeType="1"/>
          </p:cNvSpPr>
          <p:nvPr/>
        </p:nvSpPr>
        <p:spPr bwMode="auto">
          <a:xfrm>
            <a:off x="949325" y="21415375"/>
            <a:ext cx="31227713" cy="92075"/>
          </a:xfrm>
          <a:prstGeom prst="line">
            <a:avLst/>
          </a:prstGeom>
          <a:noFill/>
          <a:ln w="57150">
            <a:solidFill>
              <a:schemeClr val="accent6"/>
            </a:solidFill>
            <a:round/>
            <a:headEnd/>
            <a:tailEnd/>
          </a:ln>
          <a:extLst>
            <a:ext uri="{909E8E84-426E-40dd-AFC4-6F175D3DCCD1}"/>
          </a:extLst>
        </p:spPr>
        <p:txBody>
          <a:bodyPr wrap="none" lIns="91434" tIns="45717" rIns="91434" bIns="45717" anchor="ctr"/>
          <a:lstStyle/>
          <a:p>
            <a:pPr algn="ctr" eaLnBrk="1" hangingPunct="1">
              <a:defRPr/>
            </a:pPr>
            <a:endParaRPr lang="en-US" b="1" dirty="0">
              <a:ea typeface="ＭＳ Ｐゴシック" panose="020B0600070205080204" pitchFamily="34" charset="-128"/>
            </a:endParaRPr>
          </a:p>
        </p:txBody>
      </p:sp>
      <p:sp>
        <p:nvSpPr>
          <p:cNvPr id="4108" name="Rectangle 1029">
            <a:extLst>
              <a:ext uri="{FF2B5EF4-FFF2-40B4-BE49-F238E27FC236}">
                <a16:creationId xmlns:a16="http://schemas.microsoft.com/office/drawing/2014/main" id="{EDBEA6FD-897A-4939-88EE-6F77F328F8C9}"/>
              </a:ext>
            </a:extLst>
          </p:cNvPr>
          <p:cNvSpPr>
            <a:spLocks noChangeArrowheads="1"/>
          </p:cNvSpPr>
          <p:nvPr/>
        </p:nvSpPr>
        <p:spPr bwMode="auto">
          <a:xfrm>
            <a:off x="16424275" y="-550863"/>
            <a:ext cx="1841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lIns="91434" tIns="45717" rIns="91434" bIns="45717" anchor="ctr">
            <a:spAutoFit/>
          </a:bodyPr>
          <a:lstStyle>
            <a:lvl1pPr>
              <a:defRPr sz="6200">
                <a:solidFill>
                  <a:srgbClr val="FFFF00"/>
                </a:solidFill>
                <a:latin typeface="Arial" panose="020B0604020202020204" pitchFamily="34" charset="0"/>
                <a:ea typeface="MS PGothic" panose="020B0600070205080204" pitchFamily="34" charset="-128"/>
              </a:defRPr>
            </a:lvl1pPr>
            <a:lvl2pPr marL="742950" indent="-285750">
              <a:defRPr sz="6200">
                <a:solidFill>
                  <a:srgbClr val="FFFF00"/>
                </a:solidFill>
                <a:latin typeface="Arial" panose="020B0604020202020204" pitchFamily="34" charset="0"/>
                <a:ea typeface="MS PGothic" panose="020B0600070205080204" pitchFamily="34" charset="-128"/>
              </a:defRPr>
            </a:lvl2pPr>
            <a:lvl3pPr marL="1143000" indent="-228600">
              <a:defRPr sz="6200">
                <a:solidFill>
                  <a:srgbClr val="FFFF00"/>
                </a:solidFill>
                <a:latin typeface="Arial" panose="020B0604020202020204" pitchFamily="34" charset="0"/>
                <a:ea typeface="MS PGothic" panose="020B0600070205080204" pitchFamily="34" charset="-128"/>
              </a:defRPr>
            </a:lvl3pPr>
            <a:lvl4pPr marL="1600200" indent="-228600">
              <a:defRPr sz="6200">
                <a:solidFill>
                  <a:srgbClr val="FFFF00"/>
                </a:solidFill>
                <a:latin typeface="Arial" panose="020B0604020202020204" pitchFamily="34" charset="0"/>
                <a:ea typeface="MS PGothic" panose="020B0600070205080204" pitchFamily="34" charset="-128"/>
              </a:defRPr>
            </a:lvl4pPr>
            <a:lvl5pPr marL="2057400" indent="-228600">
              <a:defRPr sz="6200">
                <a:solidFill>
                  <a:srgbClr val="FFFF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6200">
                <a:solidFill>
                  <a:srgbClr val="FFFF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6200">
                <a:solidFill>
                  <a:srgbClr val="FFFF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6200">
                <a:solidFill>
                  <a:srgbClr val="FFFF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6200">
                <a:solidFill>
                  <a:srgbClr val="FFFF00"/>
                </a:solidFill>
                <a:latin typeface="Arial" panose="020B0604020202020204" pitchFamily="34" charset="0"/>
                <a:ea typeface="MS PGothic" panose="020B0600070205080204" pitchFamily="34" charset="-128"/>
              </a:defRPr>
            </a:lvl9pPr>
          </a:lstStyle>
          <a:p>
            <a:pPr algn="ctr" eaLnBrk="1" hangingPunct="1"/>
            <a:endParaRPr lang="en-US" altLang="en-US" b="1" dirty="0"/>
          </a:p>
        </p:txBody>
      </p:sp>
      <p:sp>
        <p:nvSpPr>
          <p:cNvPr id="4109" name="Rectangle 1031">
            <a:extLst>
              <a:ext uri="{FF2B5EF4-FFF2-40B4-BE49-F238E27FC236}">
                <a16:creationId xmlns:a16="http://schemas.microsoft.com/office/drawing/2014/main" id="{7FB0E512-1E7F-4B38-B794-257BA2130710}"/>
              </a:ext>
            </a:extLst>
          </p:cNvPr>
          <p:cNvSpPr>
            <a:spLocks noChangeArrowheads="1"/>
          </p:cNvSpPr>
          <p:nvPr/>
        </p:nvSpPr>
        <p:spPr bwMode="auto">
          <a:xfrm>
            <a:off x="16424275" y="-550863"/>
            <a:ext cx="1841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lIns="91434" tIns="45717" rIns="91434" bIns="45717" anchor="ctr">
            <a:spAutoFit/>
          </a:bodyPr>
          <a:lstStyle>
            <a:lvl1pPr>
              <a:defRPr sz="6200">
                <a:solidFill>
                  <a:srgbClr val="FFFF00"/>
                </a:solidFill>
                <a:latin typeface="Arial" panose="020B0604020202020204" pitchFamily="34" charset="0"/>
                <a:ea typeface="MS PGothic" panose="020B0600070205080204" pitchFamily="34" charset="-128"/>
              </a:defRPr>
            </a:lvl1pPr>
            <a:lvl2pPr marL="742950" indent="-285750">
              <a:defRPr sz="6200">
                <a:solidFill>
                  <a:srgbClr val="FFFF00"/>
                </a:solidFill>
                <a:latin typeface="Arial" panose="020B0604020202020204" pitchFamily="34" charset="0"/>
                <a:ea typeface="MS PGothic" panose="020B0600070205080204" pitchFamily="34" charset="-128"/>
              </a:defRPr>
            </a:lvl2pPr>
            <a:lvl3pPr marL="1143000" indent="-228600">
              <a:defRPr sz="6200">
                <a:solidFill>
                  <a:srgbClr val="FFFF00"/>
                </a:solidFill>
                <a:latin typeface="Arial" panose="020B0604020202020204" pitchFamily="34" charset="0"/>
                <a:ea typeface="MS PGothic" panose="020B0600070205080204" pitchFamily="34" charset="-128"/>
              </a:defRPr>
            </a:lvl3pPr>
            <a:lvl4pPr marL="1600200" indent="-228600">
              <a:defRPr sz="6200">
                <a:solidFill>
                  <a:srgbClr val="FFFF00"/>
                </a:solidFill>
                <a:latin typeface="Arial" panose="020B0604020202020204" pitchFamily="34" charset="0"/>
                <a:ea typeface="MS PGothic" panose="020B0600070205080204" pitchFamily="34" charset="-128"/>
              </a:defRPr>
            </a:lvl4pPr>
            <a:lvl5pPr marL="2057400" indent="-228600">
              <a:defRPr sz="6200">
                <a:solidFill>
                  <a:srgbClr val="FFFF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6200">
                <a:solidFill>
                  <a:srgbClr val="FFFF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6200">
                <a:solidFill>
                  <a:srgbClr val="FFFF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6200">
                <a:solidFill>
                  <a:srgbClr val="FFFF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6200">
                <a:solidFill>
                  <a:srgbClr val="FFFF00"/>
                </a:solidFill>
                <a:latin typeface="Arial" panose="020B0604020202020204" pitchFamily="34" charset="0"/>
                <a:ea typeface="MS PGothic" panose="020B0600070205080204" pitchFamily="34" charset="-128"/>
              </a:defRPr>
            </a:lvl9pPr>
          </a:lstStyle>
          <a:p>
            <a:pPr algn="ctr" eaLnBrk="1" hangingPunct="1"/>
            <a:endParaRPr lang="en-US" altLang="en-US" b="1" dirty="0"/>
          </a:p>
        </p:txBody>
      </p:sp>
      <p:sp>
        <p:nvSpPr>
          <p:cNvPr id="135" name="Text Box 1456">
            <a:extLst>
              <a:ext uri="{FF2B5EF4-FFF2-40B4-BE49-F238E27FC236}">
                <a16:creationId xmlns:a16="http://schemas.microsoft.com/office/drawing/2014/main" id="{A7F1FBFE-BB54-4EA8-B491-D33AD5651039}"/>
              </a:ext>
            </a:extLst>
          </p:cNvPr>
          <p:cNvSpPr txBox="1">
            <a:spLocks noChangeArrowheads="1"/>
          </p:cNvSpPr>
          <p:nvPr/>
        </p:nvSpPr>
        <p:spPr bwMode="auto">
          <a:xfrm>
            <a:off x="8893650" y="4484688"/>
            <a:ext cx="15544800" cy="1385887"/>
          </a:xfrm>
          <a:prstGeom prst="rect">
            <a:avLst/>
          </a:prstGeom>
          <a:solidFill>
            <a:schemeClr val="bg1"/>
          </a:solidFill>
          <a:ln w="9525">
            <a:solidFill>
              <a:schemeClr val="tx1"/>
            </a:solidFill>
            <a:miter lim="800000"/>
            <a:headEnd/>
            <a:tailEnd/>
          </a:ln>
          <a:effectLst>
            <a:outerShdw blurRad="50800" dist="38100" dir="8100000" algn="tr" rotWithShape="0">
              <a:srgbClr val="808080">
                <a:alpha val="39998"/>
              </a:srgbClr>
            </a:outerShdw>
          </a:effectLst>
        </p:spPr>
        <p:txBody>
          <a:bodyPr lIns="91434" tIns="45717" rIns="91434" bIns="45717"/>
          <a:lstStyle>
            <a:lvl1pPr defTabSz="3135313">
              <a:spcBef>
                <a:spcPct val="20000"/>
              </a:spcBef>
              <a:buChar char="•"/>
              <a:defRPr sz="110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defTabSz="3135313">
              <a:spcBef>
                <a:spcPct val="20000"/>
              </a:spcBef>
              <a:buChar char="–"/>
              <a:defRPr sz="9600">
                <a:solidFill>
                  <a:schemeClr val="tx1"/>
                </a:solidFill>
                <a:latin typeface="Arial" panose="020B0604020202020204" pitchFamily="34" charset="0"/>
                <a:ea typeface="MS PGothic" panose="020B0600070205080204" pitchFamily="34" charset="-128"/>
              </a:defRPr>
            </a:lvl2pPr>
            <a:lvl3pPr marL="1143000" indent="-228600" defTabSz="3135313">
              <a:spcBef>
                <a:spcPct val="20000"/>
              </a:spcBef>
              <a:buChar char="•"/>
              <a:defRPr sz="8200">
                <a:solidFill>
                  <a:schemeClr val="tx1"/>
                </a:solidFill>
                <a:latin typeface="Arial" panose="020B0604020202020204" pitchFamily="34" charset="0"/>
                <a:ea typeface="MS PGothic" panose="020B0600070205080204" pitchFamily="34" charset="-128"/>
              </a:defRPr>
            </a:lvl3pPr>
            <a:lvl4pPr marL="1600200" indent="-228600" defTabSz="3135313">
              <a:spcBef>
                <a:spcPct val="20000"/>
              </a:spcBef>
              <a:buChar char="–"/>
              <a:defRPr sz="6900">
                <a:solidFill>
                  <a:schemeClr val="tx1"/>
                </a:solidFill>
                <a:latin typeface="Arial" panose="020B0604020202020204" pitchFamily="34" charset="0"/>
                <a:ea typeface="MS PGothic" panose="020B0600070205080204" pitchFamily="34" charset="-128"/>
              </a:defRPr>
            </a:lvl4pPr>
            <a:lvl5pPr marL="2057400" indent="-228600" defTabSz="3135313">
              <a:spcBef>
                <a:spcPct val="20000"/>
              </a:spcBef>
              <a:buChar char="»"/>
              <a:defRPr sz="6900">
                <a:solidFill>
                  <a:schemeClr val="tx1"/>
                </a:solidFill>
                <a:latin typeface="Arial" panose="020B0604020202020204" pitchFamily="34" charset="0"/>
                <a:ea typeface="MS PGothic" panose="020B0600070205080204" pitchFamily="34" charset="-128"/>
              </a:defRPr>
            </a:lvl5pPr>
            <a:lvl6pPr marL="2514600" indent="-228600" defTabSz="3135313" eaLnBrk="0" fontAlgn="base" hangingPunct="0">
              <a:spcBef>
                <a:spcPct val="20000"/>
              </a:spcBef>
              <a:spcAft>
                <a:spcPct val="0"/>
              </a:spcAft>
              <a:buChar char="»"/>
              <a:defRPr sz="6900">
                <a:solidFill>
                  <a:schemeClr val="tx1"/>
                </a:solidFill>
                <a:latin typeface="Arial" panose="020B0604020202020204" pitchFamily="34" charset="0"/>
                <a:ea typeface="MS PGothic" panose="020B0600070205080204" pitchFamily="34" charset="-128"/>
              </a:defRPr>
            </a:lvl6pPr>
            <a:lvl7pPr marL="2971800" indent="-228600" defTabSz="3135313" eaLnBrk="0" fontAlgn="base" hangingPunct="0">
              <a:spcBef>
                <a:spcPct val="20000"/>
              </a:spcBef>
              <a:spcAft>
                <a:spcPct val="0"/>
              </a:spcAft>
              <a:buChar char="»"/>
              <a:defRPr sz="6900">
                <a:solidFill>
                  <a:schemeClr val="tx1"/>
                </a:solidFill>
                <a:latin typeface="Arial" panose="020B0604020202020204" pitchFamily="34" charset="0"/>
                <a:ea typeface="MS PGothic" panose="020B0600070205080204" pitchFamily="34" charset="-128"/>
              </a:defRPr>
            </a:lvl7pPr>
            <a:lvl8pPr marL="3429000" indent="-228600" defTabSz="3135313" eaLnBrk="0" fontAlgn="base" hangingPunct="0">
              <a:spcBef>
                <a:spcPct val="20000"/>
              </a:spcBef>
              <a:spcAft>
                <a:spcPct val="0"/>
              </a:spcAft>
              <a:buChar char="»"/>
              <a:defRPr sz="6900">
                <a:solidFill>
                  <a:schemeClr val="tx1"/>
                </a:solidFill>
                <a:latin typeface="Arial" panose="020B0604020202020204" pitchFamily="34" charset="0"/>
                <a:ea typeface="MS PGothic" panose="020B0600070205080204" pitchFamily="34" charset="-128"/>
              </a:defRPr>
            </a:lvl8pPr>
            <a:lvl9pPr marL="3886200" indent="-228600" defTabSz="3135313" eaLnBrk="0" fontAlgn="base" hangingPunct="0">
              <a:spcBef>
                <a:spcPct val="20000"/>
              </a:spcBef>
              <a:spcAft>
                <a:spcPct val="0"/>
              </a:spcAft>
              <a:buChar char="»"/>
              <a:defRPr sz="6900">
                <a:solidFill>
                  <a:schemeClr val="tx1"/>
                </a:solidFill>
                <a:latin typeface="Arial" panose="020B0604020202020204" pitchFamily="34" charset="0"/>
                <a:ea typeface="MS PGothic" panose="020B0600070205080204" pitchFamily="34" charset="-128"/>
              </a:defRPr>
            </a:lvl9pPr>
          </a:lstStyle>
          <a:p>
            <a:pPr marL="342900" indent="-342900">
              <a:spcBef>
                <a:spcPct val="0"/>
              </a:spcBef>
              <a:buFontTx/>
              <a:buChar char="-"/>
              <a:defRPr/>
            </a:pPr>
            <a:r>
              <a:rPr lang="en-US" altLang="en-US" sz="2000" dirty="0">
                <a:latin typeface="Times New Roman" panose="02020603050405020304" pitchFamily="18" charset="0"/>
              </a:rPr>
              <a:t>359 participants surveyed  through Mechanical Turk</a:t>
            </a:r>
          </a:p>
          <a:p>
            <a:pPr marL="342900" indent="-342900">
              <a:spcBef>
                <a:spcPct val="0"/>
              </a:spcBef>
              <a:buFontTx/>
              <a:buChar char="-"/>
              <a:defRPr/>
            </a:pPr>
            <a:r>
              <a:rPr lang="en-US" altLang="en-US" sz="2000" dirty="0">
                <a:latin typeface="Times New Roman" panose="02020603050405020304" pitchFamily="18" charset="0"/>
              </a:rPr>
              <a:t>Measures were subscales that users were asked to complete</a:t>
            </a:r>
          </a:p>
          <a:p>
            <a:pPr>
              <a:spcBef>
                <a:spcPct val="0"/>
              </a:spcBef>
              <a:buFontTx/>
              <a:buChar char="-"/>
              <a:defRPr/>
            </a:pPr>
            <a:r>
              <a:rPr lang="en-US" altLang="en-US" sz="2000" dirty="0">
                <a:latin typeface="Times New Roman" panose="02020603050405020304" pitchFamily="18" charset="0"/>
              </a:rPr>
              <a:t>    Participants received a dollar for their inclusion </a:t>
            </a:r>
          </a:p>
        </p:txBody>
      </p:sp>
      <p:graphicFrame>
        <p:nvGraphicFramePr>
          <p:cNvPr id="2051" name="Diagram 2050">
            <a:extLst>
              <a:ext uri="{FF2B5EF4-FFF2-40B4-BE49-F238E27FC236}">
                <a16:creationId xmlns:a16="http://schemas.microsoft.com/office/drawing/2014/main" id="{BDBC005E-9DC4-4746-951E-C1DBB550DD6E}"/>
              </a:ext>
            </a:extLst>
          </p:cNvPr>
          <p:cNvGraphicFramePr/>
          <p:nvPr>
            <p:extLst>
              <p:ext uri="{D42A27DB-BD31-4B8C-83A1-F6EECF244321}">
                <p14:modId xmlns:p14="http://schemas.microsoft.com/office/powerpoint/2010/main" val="1481117344"/>
              </p:ext>
            </p:extLst>
          </p:nvPr>
        </p:nvGraphicFramePr>
        <p:xfrm>
          <a:off x="8893650" y="15361920"/>
          <a:ext cx="15544800" cy="57900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387" name="Rectangle 1472">
            <a:extLst>
              <a:ext uri="{FF2B5EF4-FFF2-40B4-BE49-F238E27FC236}">
                <a16:creationId xmlns:a16="http://schemas.microsoft.com/office/drawing/2014/main" id="{BEED9F5B-92B4-4E42-95C1-620CC6E1F4C9}"/>
              </a:ext>
            </a:extLst>
          </p:cNvPr>
          <p:cNvSpPr>
            <a:spLocks noChangeArrowheads="1"/>
          </p:cNvSpPr>
          <p:nvPr/>
        </p:nvSpPr>
        <p:spPr bwMode="auto">
          <a:xfrm>
            <a:off x="8893650" y="5923539"/>
            <a:ext cx="15544800" cy="548640"/>
          </a:xfrm>
          <a:prstGeom prst="rect">
            <a:avLst/>
          </a:prstGeom>
          <a:solidFill>
            <a:schemeClr val="tx2">
              <a:lumMod val="75000"/>
              <a:lumOff val="25000"/>
            </a:schemeClr>
          </a:solidFill>
          <a:ln>
            <a:solidFill>
              <a:srgbClr val="B3B3B3"/>
            </a:solidFill>
          </a:ln>
        </p:spPr>
        <p:txBody>
          <a:bodyPr wrap="none" lIns="91434" tIns="45717" rIns="91434" bIns="45717" anchor="ctr"/>
          <a:lstStyle/>
          <a:p>
            <a:pPr algn="ctr" defTabSz="3135313" eaLnBrk="1" hangingPunct="1">
              <a:defRPr/>
            </a:pPr>
            <a:r>
              <a:rPr lang="en-US" sz="2800" b="1" dirty="0">
                <a:solidFill>
                  <a:schemeClr val="bg1"/>
                </a:solidFill>
                <a:latin typeface="Times New Roman" charset="0"/>
                <a:ea typeface="ＭＳ Ｐゴシック" charset="0"/>
                <a:cs typeface="ＭＳ Ｐゴシック" charset="0"/>
              </a:rPr>
              <a:t>Methods/Participants</a:t>
            </a:r>
          </a:p>
        </p:txBody>
      </p:sp>
      <p:sp>
        <p:nvSpPr>
          <p:cNvPr id="165" name="Rectangle 936">
            <a:extLst>
              <a:ext uri="{FF2B5EF4-FFF2-40B4-BE49-F238E27FC236}">
                <a16:creationId xmlns:a16="http://schemas.microsoft.com/office/drawing/2014/main" id="{E85BF74F-388D-4192-9B69-D5AA9D3A441F}"/>
              </a:ext>
            </a:extLst>
          </p:cNvPr>
          <p:cNvSpPr>
            <a:spLocks noChangeArrowheads="1"/>
          </p:cNvSpPr>
          <p:nvPr/>
        </p:nvSpPr>
        <p:spPr bwMode="auto">
          <a:xfrm>
            <a:off x="8893650" y="3859212"/>
            <a:ext cx="15544800" cy="548640"/>
          </a:xfrm>
          <a:prstGeom prst="rect">
            <a:avLst/>
          </a:prstGeom>
          <a:solidFill>
            <a:schemeClr val="tx2">
              <a:lumMod val="75000"/>
              <a:lumOff val="25000"/>
            </a:schemeClr>
          </a:solidFill>
          <a:ln>
            <a:solidFill>
              <a:schemeClr val="bg2">
                <a:lumMod val="60000"/>
                <a:lumOff val="40000"/>
              </a:schemeClr>
            </a:solidFill>
          </a:ln>
        </p:spPr>
        <p:txBody>
          <a:bodyPr wrap="none" lIns="91434" tIns="45717" rIns="91434" bIns="45717" anchor="ctr"/>
          <a:lstStyle/>
          <a:p>
            <a:pPr algn="ctr" defTabSz="3135313" eaLnBrk="1" hangingPunct="1">
              <a:defRPr/>
            </a:pPr>
            <a:r>
              <a:rPr lang="en-US" sz="2800" b="1" dirty="0">
                <a:solidFill>
                  <a:schemeClr val="bg1"/>
                </a:solidFill>
                <a:latin typeface="Times New Roman" charset="0"/>
                <a:ea typeface="ＭＳ Ｐゴシック" charset="0"/>
                <a:cs typeface="ＭＳ Ｐゴシック" charset="0"/>
              </a:rPr>
              <a:t>Sample</a:t>
            </a:r>
          </a:p>
        </p:txBody>
      </p:sp>
      <p:sp>
        <p:nvSpPr>
          <p:cNvPr id="4105" name="Text Box 1450">
            <a:extLst>
              <a:ext uri="{FF2B5EF4-FFF2-40B4-BE49-F238E27FC236}">
                <a16:creationId xmlns:a16="http://schemas.microsoft.com/office/drawing/2014/main" id="{5B50A41C-0549-4E31-9B12-62D0D84392B3}"/>
              </a:ext>
            </a:extLst>
          </p:cNvPr>
          <p:cNvSpPr txBox="1">
            <a:spLocks noChangeArrowheads="1"/>
          </p:cNvSpPr>
          <p:nvPr/>
        </p:nvSpPr>
        <p:spPr bwMode="auto">
          <a:xfrm>
            <a:off x="26346150" y="4480576"/>
            <a:ext cx="6172200" cy="938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135313">
              <a:spcBef>
                <a:spcPct val="20000"/>
              </a:spcBef>
              <a:buChar char="•"/>
              <a:defRPr sz="11000">
                <a:solidFill>
                  <a:schemeClr val="tx1"/>
                </a:solidFill>
                <a:latin typeface="Arial" panose="020B0604020202020204" pitchFamily="34" charset="0"/>
                <a:ea typeface="MS PGothic" panose="020B0600070205080204" pitchFamily="34" charset="-128"/>
              </a:defRPr>
            </a:lvl1pPr>
            <a:lvl2pPr marL="742950" indent="-285750" defTabSz="3135313">
              <a:spcBef>
                <a:spcPct val="20000"/>
              </a:spcBef>
              <a:buChar char="–"/>
              <a:defRPr sz="9600">
                <a:solidFill>
                  <a:schemeClr val="tx1"/>
                </a:solidFill>
                <a:latin typeface="Arial" panose="020B0604020202020204" pitchFamily="34" charset="0"/>
                <a:ea typeface="MS PGothic" panose="020B0600070205080204" pitchFamily="34" charset="-128"/>
              </a:defRPr>
            </a:lvl2pPr>
            <a:lvl3pPr marL="1143000" indent="-228600" defTabSz="3135313">
              <a:spcBef>
                <a:spcPct val="20000"/>
              </a:spcBef>
              <a:buChar char="•"/>
              <a:defRPr sz="8200">
                <a:solidFill>
                  <a:schemeClr val="tx1"/>
                </a:solidFill>
                <a:latin typeface="Arial" panose="020B0604020202020204" pitchFamily="34" charset="0"/>
                <a:ea typeface="MS PGothic" panose="020B0600070205080204" pitchFamily="34" charset="-128"/>
              </a:defRPr>
            </a:lvl3pPr>
            <a:lvl4pPr marL="1600200" indent="-228600" defTabSz="3135313">
              <a:spcBef>
                <a:spcPct val="20000"/>
              </a:spcBef>
              <a:buChar char="–"/>
              <a:defRPr sz="6900">
                <a:solidFill>
                  <a:schemeClr val="tx1"/>
                </a:solidFill>
                <a:latin typeface="Arial" panose="020B0604020202020204" pitchFamily="34" charset="0"/>
                <a:ea typeface="MS PGothic" panose="020B0600070205080204" pitchFamily="34" charset="-128"/>
              </a:defRPr>
            </a:lvl4pPr>
            <a:lvl5pPr marL="2057400" indent="-228600" defTabSz="3135313">
              <a:spcBef>
                <a:spcPct val="20000"/>
              </a:spcBef>
              <a:buChar char="»"/>
              <a:defRPr sz="6900">
                <a:solidFill>
                  <a:schemeClr val="tx1"/>
                </a:solidFill>
                <a:latin typeface="Arial" panose="020B0604020202020204" pitchFamily="34" charset="0"/>
                <a:ea typeface="MS PGothic" panose="020B0600070205080204" pitchFamily="34" charset="-128"/>
              </a:defRPr>
            </a:lvl5pPr>
            <a:lvl6pPr marL="2514600" indent="-228600" defTabSz="3135313" eaLnBrk="0" fontAlgn="base" hangingPunct="0">
              <a:spcBef>
                <a:spcPct val="20000"/>
              </a:spcBef>
              <a:spcAft>
                <a:spcPct val="0"/>
              </a:spcAft>
              <a:buChar char="»"/>
              <a:defRPr sz="6900">
                <a:solidFill>
                  <a:schemeClr val="tx1"/>
                </a:solidFill>
                <a:latin typeface="Arial" panose="020B0604020202020204" pitchFamily="34" charset="0"/>
                <a:ea typeface="MS PGothic" panose="020B0600070205080204" pitchFamily="34" charset="-128"/>
              </a:defRPr>
            </a:lvl6pPr>
            <a:lvl7pPr marL="2971800" indent="-228600" defTabSz="3135313" eaLnBrk="0" fontAlgn="base" hangingPunct="0">
              <a:spcBef>
                <a:spcPct val="20000"/>
              </a:spcBef>
              <a:spcAft>
                <a:spcPct val="0"/>
              </a:spcAft>
              <a:buChar char="»"/>
              <a:defRPr sz="6900">
                <a:solidFill>
                  <a:schemeClr val="tx1"/>
                </a:solidFill>
                <a:latin typeface="Arial" panose="020B0604020202020204" pitchFamily="34" charset="0"/>
                <a:ea typeface="MS PGothic" panose="020B0600070205080204" pitchFamily="34" charset="-128"/>
              </a:defRPr>
            </a:lvl7pPr>
            <a:lvl8pPr marL="3429000" indent="-228600" defTabSz="3135313" eaLnBrk="0" fontAlgn="base" hangingPunct="0">
              <a:spcBef>
                <a:spcPct val="20000"/>
              </a:spcBef>
              <a:spcAft>
                <a:spcPct val="0"/>
              </a:spcAft>
              <a:buChar char="»"/>
              <a:defRPr sz="6900">
                <a:solidFill>
                  <a:schemeClr val="tx1"/>
                </a:solidFill>
                <a:latin typeface="Arial" panose="020B0604020202020204" pitchFamily="34" charset="0"/>
                <a:ea typeface="MS PGothic" panose="020B0600070205080204" pitchFamily="34" charset="-128"/>
              </a:defRPr>
            </a:lvl8pPr>
            <a:lvl9pPr marL="3886200" indent="-228600" defTabSz="3135313" eaLnBrk="0" fontAlgn="base" hangingPunct="0">
              <a:spcBef>
                <a:spcPct val="20000"/>
              </a:spcBef>
              <a:spcAft>
                <a:spcPct val="0"/>
              </a:spcAft>
              <a:buChar char="»"/>
              <a:defRPr sz="69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endParaRPr lang="en-US" altLang="en-US" sz="6200" b="1" dirty="0"/>
          </a:p>
        </p:txBody>
      </p:sp>
      <p:sp>
        <p:nvSpPr>
          <p:cNvPr id="168" name="Rectangle 936">
            <a:extLst>
              <a:ext uri="{FF2B5EF4-FFF2-40B4-BE49-F238E27FC236}">
                <a16:creationId xmlns:a16="http://schemas.microsoft.com/office/drawing/2014/main" id="{33F76EF1-FC5E-465B-80E8-B5729D73CB45}"/>
              </a:ext>
            </a:extLst>
          </p:cNvPr>
          <p:cNvSpPr>
            <a:spLocks noChangeArrowheads="1"/>
          </p:cNvSpPr>
          <p:nvPr/>
        </p:nvSpPr>
        <p:spPr bwMode="auto">
          <a:xfrm>
            <a:off x="24707850" y="3867151"/>
            <a:ext cx="7406640" cy="497060"/>
          </a:xfrm>
          <a:prstGeom prst="rect">
            <a:avLst/>
          </a:prstGeom>
          <a:solidFill>
            <a:schemeClr val="tx2">
              <a:lumMod val="75000"/>
              <a:lumOff val="25000"/>
            </a:schemeClr>
          </a:solidFill>
          <a:ln>
            <a:solidFill>
              <a:schemeClr val="bg2">
                <a:lumMod val="60000"/>
                <a:lumOff val="40000"/>
              </a:schemeClr>
            </a:solidFill>
          </a:ln>
        </p:spPr>
        <p:txBody>
          <a:bodyPr wrap="none" lIns="91434" tIns="45717" rIns="91434" bIns="45717" anchor="ctr"/>
          <a:lstStyle/>
          <a:p>
            <a:pPr algn="ctr" defTabSz="3135313" eaLnBrk="1" hangingPunct="1">
              <a:defRPr/>
            </a:pPr>
            <a:r>
              <a:rPr lang="en-US" sz="2800" b="1" dirty="0">
                <a:solidFill>
                  <a:schemeClr val="bg1"/>
                </a:solidFill>
                <a:latin typeface="Times New Roman" charset="0"/>
                <a:ea typeface="ＭＳ Ｐゴシック" charset="0"/>
                <a:cs typeface="ＭＳ Ｐゴシック" charset="0"/>
              </a:rPr>
              <a:t>Discussion</a:t>
            </a:r>
          </a:p>
        </p:txBody>
      </p:sp>
      <p:sp>
        <p:nvSpPr>
          <p:cNvPr id="74" name="Text Box 1456">
            <a:extLst>
              <a:ext uri="{FF2B5EF4-FFF2-40B4-BE49-F238E27FC236}">
                <a16:creationId xmlns:a16="http://schemas.microsoft.com/office/drawing/2014/main" id="{C0344DD6-D8E6-4C32-A43B-C05DE18A9B83}"/>
              </a:ext>
            </a:extLst>
          </p:cNvPr>
          <p:cNvSpPr txBox="1">
            <a:spLocks noChangeArrowheads="1"/>
          </p:cNvSpPr>
          <p:nvPr/>
        </p:nvSpPr>
        <p:spPr bwMode="auto">
          <a:xfrm>
            <a:off x="24707850" y="4437478"/>
            <a:ext cx="7406640" cy="6935861"/>
          </a:xfrm>
          <a:prstGeom prst="rect">
            <a:avLst/>
          </a:prstGeom>
          <a:solidFill>
            <a:schemeClr val="bg1"/>
          </a:solidFill>
          <a:ln w="9525">
            <a:solidFill>
              <a:schemeClr val="tx1"/>
            </a:solidFill>
            <a:miter lim="800000"/>
            <a:headEnd/>
            <a:tailEnd/>
          </a:ln>
          <a:effectLst>
            <a:outerShdw blurRad="50800" dist="38100" dir="8100000" algn="tr" rotWithShape="0">
              <a:srgbClr val="808080">
                <a:alpha val="39998"/>
              </a:srgbClr>
            </a:outerShdw>
          </a:effectLst>
        </p:spPr>
        <p:txBody>
          <a:bodyPr lIns="91434" tIns="45717" rIns="91434" bIns="45717"/>
          <a:lstStyle>
            <a:lvl1pPr defTabSz="3135313">
              <a:defRPr sz="6200">
                <a:solidFill>
                  <a:srgbClr val="FFFF00"/>
                </a:solidFill>
                <a:latin typeface="Arial" panose="020B0604020202020204" pitchFamily="34" charset="0"/>
                <a:ea typeface="MS PGothic" panose="020B0600070205080204" pitchFamily="34" charset="-128"/>
              </a:defRPr>
            </a:lvl1pPr>
            <a:lvl2pPr marL="742950" indent="-285750" defTabSz="3135313">
              <a:defRPr sz="6200">
                <a:solidFill>
                  <a:srgbClr val="FFFF00"/>
                </a:solidFill>
                <a:latin typeface="Arial" panose="020B0604020202020204" pitchFamily="34" charset="0"/>
                <a:ea typeface="MS PGothic" panose="020B0600070205080204" pitchFamily="34" charset="-128"/>
              </a:defRPr>
            </a:lvl2pPr>
            <a:lvl3pPr marL="1143000" indent="-228600" defTabSz="3135313">
              <a:defRPr sz="6200">
                <a:solidFill>
                  <a:srgbClr val="FFFF00"/>
                </a:solidFill>
                <a:latin typeface="Arial" panose="020B0604020202020204" pitchFamily="34" charset="0"/>
                <a:ea typeface="MS PGothic" panose="020B0600070205080204" pitchFamily="34" charset="-128"/>
              </a:defRPr>
            </a:lvl3pPr>
            <a:lvl4pPr marL="1600200" indent="-228600" defTabSz="3135313">
              <a:defRPr sz="6200">
                <a:solidFill>
                  <a:srgbClr val="FFFF00"/>
                </a:solidFill>
                <a:latin typeface="Arial" panose="020B0604020202020204" pitchFamily="34" charset="0"/>
                <a:ea typeface="MS PGothic" panose="020B0600070205080204" pitchFamily="34" charset="-128"/>
              </a:defRPr>
            </a:lvl4pPr>
            <a:lvl5pPr marL="2057400" indent="-228600" defTabSz="3135313">
              <a:defRPr sz="6200">
                <a:solidFill>
                  <a:srgbClr val="FFFF00"/>
                </a:solidFill>
                <a:latin typeface="Arial" panose="020B0604020202020204" pitchFamily="34" charset="0"/>
                <a:ea typeface="MS PGothic" panose="020B0600070205080204" pitchFamily="34" charset="-128"/>
              </a:defRPr>
            </a:lvl5pPr>
            <a:lvl6pPr marL="2514600" indent="-228600" defTabSz="3135313" eaLnBrk="0" fontAlgn="base" hangingPunct="0">
              <a:spcBef>
                <a:spcPct val="0"/>
              </a:spcBef>
              <a:spcAft>
                <a:spcPct val="0"/>
              </a:spcAft>
              <a:defRPr sz="6200">
                <a:solidFill>
                  <a:srgbClr val="FFFF00"/>
                </a:solidFill>
                <a:latin typeface="Arial" panose="020B0604020202020204" pitchFamily="34" charset="0"/>
                <a:ea typeface="MS PGothic" panose="020B0600070205080204" pitchFamily="34" charset="-128"/>
              </a:defRPr>
            </a:lvl6pPr>
            <a:lvl7pPr marL="2971800" indent="-228600" defTabSz="3135313" eaLnBrk="0" fontAlgn="base" hangingPunct="0">
              <a:spcBef>
                <a:spcPct val="0"/>
              </a:spcBef>
              <a:spcAft>
                <a:spcPct val="0"/>
              </a:spcAft>
              <a:defRPr sz="6200">
                <a:solidFill>
                  <a:srgbClr val="FFFF00"/>
                </a:solidFill>
                <a:latin typeface="Arial" panose="020B0604020202020204" pitchFamily="34" charset="0"/>
                <a:ea typeface="MS PGothic" panose="020B0600070205080204" pitchFamily="34" charset="-128"/>
              </a:defRPr>
            </a:lvl7pPr>
            <a:lvl8pPr marL="3429000" indent="-228600" defTabSz="3135313" eaLnBrk="0" fontAlgn="base" hangingPunct="0">
              <a:spcBef>
                <a:spcPct val="0"/>
              </a:spcBef>
              <a:spcAft>
                <a:spcPct val="0"/>
              </a:spcAft>
              <a:defRPr sz="6200">
                <a:solidFill>
                  <a:srgbClr val="FFFF00"/>
                </a:solidFill>
                <a:latin typeface="Arial" panose="020B0604020202020204" pitchFamily="34" charset="0"/>
                <a:ea typeface="MS PGothic" panose="020B0600070205080204" pitchFamily="34" charset="-128"/>
              </a:defRPr>
            </a:lvl8pPr>
            <a:lvl9pPr marL="3886200" indent="-228600" defTabSz="3135313" eaLnBrk="0" fontAlgn="base" hangingPunct="0">
              <a:spcBef>
                <a:spcPct val="0"/>
              </a:spcBef>
              <a:spcAft>
                <a:spcPct val="0"/>
              </a:spcAft>
              <a:defRPr sz="6200">
                <a:solidFill>
                  <a:srgbClr val="FFFF00"/>
                </a:solidFill>
                <a:latin typeface="Arial" panose="020B0604020202020204" pitchFamily="34" charset="0"/>
                <a:ea typeface="MS PGothic" panose="020B0600070205080204" pitchFamily="34" charset="-128"/>
              </a:defRPr>
            </a:lvl9pPr>
          </a:lstStyle>
          <a:p>
            <a:pPr>
              <a:defRPr/>
            </a:pPr>
            <a:r>
              <a:rPr lang="en-US" altLang="en-US" sz="2000" dirty="0">
                <a:solidFill>
                  <a:schemeClr val="tx1"/>
                </a:solidFill>
                <a:latin typeface="Times New Roman" panose="02020603050405020304" pitchFamily="18" charset="0"/>
                <a:cs typeface="Times New Roman" panose="02020603050405020304" pitchFamily="18" charset="0"/>
              </a:rPr>
              <a:t>     We first hypothesized that our independent variable, Narcissism was related to our dependent variable, ELR with HS mediating that relationship. Further we believed that the COSS, in particular the subscale that reflects the tendency to attack others and pornography use would moderate the relationship between Narcissism and the ELR. We conducted a regression analysis on these various interactions. Our results reflect that there was no significance found with regards to the COSS or the CPUI-9 on the relationship between the predictor and the outcome. In these circumstances we would fail to reject the null since there is no direct or significant effect. While we didn’t run the analysis to examine any direct relationship or correlation between Narcissism and the ELR, we did find that Narcissism measured through the NPI, blame measured through the COSS, and the CPUI-9 scores were all predictive of Hostile Sexism. While our findings weren’t statistically significant, they hold implications with regards to the role of these various factors on the presence of Hostile Sexism. Our study provided future opportunities for further analysis examining these variables role on Hostile Sexism.</a:t>
            </a:r>
            <a:endParaRPr lang="en-US" altLang="en-US" sz="2400" dirty="0">
              <a:solidFill>
                <a:schemeClr val="tx1"/>
              </a:solidFill>
              <a:latin typeface="Times New Roman" panose="02020603050405020304" pitchFamily="18" charset="0"/>
              <a:cs typeface="Times New Roman" panose="02020603050405020304" pitchFamily="18" charset="0"/>
            </a:endParaRPr>
          </a:p>
        </p:txBody>
      </p:sp>
      <p:sp>
        <p:nvSpPr>
          <p:cNvPr id="32" name="Rectangle 936">
            <a:extLst>
              <a:ext uri="{FF2B5EF4-FFF2-40B4-BE49-F238E27FC236}">
                <a16:creationId xmlns:a16="http://schemas.microsoft.com/office/drawing/2014/main" id="{6EE9259A-479E-4001-92CB-4F08F5A2E45F}"/>
              </a:ext>
            </a:extLst>
          </p:cNvPr>
          <p:cNvSpPr>
            <a:spLocks noChangeArrowheads="1"/>
          </p:cNvSpPr>
          <p:nvPr/>
        </p:nvSpPr>
        <p:spPr bwMode="auto">
          <a:xfrm>
            <a:off x="24707850" y="11430802"/>
            <a:ext cx="7406640" cy="497060"/>
          </a:xfrm>
          <a:prstGeom prst="rect">
            <a:avLst/>
          </a:prstGeom>
          <a:solidFill>
            <a:schemeClr val="tx2">
              <a:lumMod val="75000"/>
              <a:lumOff val="25000"/>
            </a:schemeClr>
          </a:solidFill>
          <a:ln>
            <a:solidFill>
              <a:schemeClr val="bg2">
                <a:lumMod val="60000"/>
                <a:lumOff val="40000"/>
              </a:schemeClr>
            </a:solidFill>
          </a:ln>
        </p:spPr>
        <p:txBody>
          <a:bodyPr wrap="none" lIns="91434" tIns="45717" rIns="91434" bIns="45717" anchor="ctr"/>
          <a:lstStyle/>
          <a:p>
            <a:pPr algn="ctr" defTabSz="3135313" eaLnBrk="1" hangingPunct="1">
              <a:defRPr/>
            </a:pPr>
            <a:r>
              <a:rPr lang="en-US" sz="2800" b="1" dirty="0">
                <a:solidFill>
                  <a:schemeClr val="bg1"/>
                </a:solidFill>
                <a:latin typeface="Times New Roman" charset="0"/>
                <a:ea typeface="ＭＳ Ｐゴシック" charset="0"/>
                <a:cs typeface="ＭＳ Ｐゴシック" charset="0"/>
              </a:rPr>
              <a:t>References</a:t>
            </a:r>
          </a:p>
        </p:txBody>
      </p:sp>
      <p:sp>
        <p:nvSpPr>
          <p:cNvPr id="11" name="TextBox 10">
            <a:extLst>
              <a:ext uri="{FF2B5EF4-FFF2-40B4-BE49-F238E27FC236}">
                <a16:creationId xmlns:a16="http://schemas.microsoft.com/office/drawing/2014/main" id="{49609909-9B3D-45E1-94F1-A315AEC60C34}"/>
              </a:ext>
            </a:extLst>
          </p:cNvPr>
          <p:cNvSpPr txBox="1"/>
          <p:nvPr/>
        </p:nvSpPr>
        <p:spPr>
          <a:xfrm>
            <a:off x="24720550" y="12017750"/>
            <a:ext cx="7456488" cy="8956298"/>
          </a:xfrm>
          <a:prstGeom prst="rect">
            <a:avLst/>
          </a:prstGeom>
          <a:solidFill>
            <a:schemeClr val="accent3"/>
          </a:solidFill>
          <a:ln>
            <a:solidFill>
              <a:schemeClr val="tx1"/>
            </a:solidFill>
          </a:ln>
        </p:spPr>
        <p:txBody>
          <a:bodyPr wrap="square">
            <a:spAutoFit/>
          </a:bodyPr>
          <a:lstStyle>
            <a:lvl1pPr>
              <a:defRPr sz="6200">
                <a:solidFill>
                  <a:srgbClr val="FFFF00"/>
                </a:solidFill>
                <a:latin typeface="Arial" panose="020B0604020202020204" pitchFamily="34" charset="0"/>
                <a:ea typeface="MS PGothic" panose="020B0600070205080204" pitchFamily="34" charset="-128"/>
              </a:defRPr>
            </a:lvl1pPr>
            <a:lvl2pPr marL="742950" indent="-285750">
              <a:defRPr sz="6200">
                <a:solidFill>
                  <a:srgbClr val="FFFF00"/>
                </a:solidFill>
                <a:latin typeface="Arial" panose="020B0604020202020204" pitchFamily="34" charset="0"/>
                <a:ea typeface="MS PGothic" panose="020B0600070205080204" pitchFamily="34" charset="-128"/>
              </a:defRPr>
            </a:lvl2pPr>
            <a:lvl3pPr marL="1143000" indent="-228600">
              <a:defRPr sz="6200">
                <a:solidFill>
                  <a:srgbClr val="FFFF00"/>
                </a:solidFill>
                <a:latin typeface="Arial" panose="020B0604020202020204" pitchFamily="34" charset="0"/>
                <a:ea typeface="MS PGothic" panose="020B0600070205080204" pitchFamily="34" charset="-128"/>
              </a:defRPr>
            </a:lvl3pPr>
            <a:lvl4pPr marL="1600200" indent="-228600">
              <a:defRPr sz="6200">
                <a:solidFill>
                  <a:srgbClr val="FFFF00"/>
                </a:solidFill>
                <a:latin typeface="Arial" panose="020B0604020202020204" pitchFamily="34" charset="0"/>
                <a:ea typeface="MS PGothic" panose="020B0600070205080204" pitchFamily="34" charset="-128"/>
              </a:defRPr>
            </a:lvl4pPr>
            <a:lvl5pPr marL="2057400" indent="-228600">
              <a:defRPr sz="6200">
                <a:solidFill>
                  <a:srgbClr val="FFFF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6200">
                <a:solidFill>
                  <a:srgbClr val="FFFF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6200">
                <a:solidFill>
                  <a:srgbClr val="FFFF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6200">
                <a:solidFill>
                  <a:srgbClr val="FFFF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6200">
                <a:solidFill>
                  <a:srgbClr val="FFFF00"/>
                </a:solidFill>
                <a:latin typeface="Arial" panose="020B0604020202020204" pitchFamily="34" charset="0"/>
                <a:ea typeface="MS PGothic" panose="020B0600070205080204" pitchFamily="34" charset="-128"/>
              </a:defRPr>
            </a:lvl9pPr>
          </a:lstStyle>
          <a:p>
            <a:pPr marL="457200" marR="0" indent="-457200">
              <a:spcBef>
                <a:spcPts val="0"/>
              </a:spcBef>
              <a:spcAft>
                <a:spcPts val="0"/>
              </a:spcAft>
            </a:pP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Fernandez, D. P., Tee, E. J., &amp; Fernandez, E. F. (2017). Do Cyber Pornography Use Inventory-9 Scores Reflect Actual Compulsivity in Internet Pornography Use? Exploring the Role  of Abstinence Effort. </a:t>
            </a:r>
            <a:r>
              <a:rPr lang="en-US" sz="1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Sexual Addiction &amp; Compulsivity</a:t>
            </a: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24</a:t>
            </a: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(3), 156-179.</a:t>
            </a:r>
            <a:endPar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pPr>
            <a:r>
              <a:rPr lang="en-US"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Grubbs, J., Sessoms, J., Wheeler, D., &amp; Volk, F. (2010). The Cyber-Pornography Use Inventory: The development of a new assessment instrument. Sexual Addiction &amp; Compulsivity.</a:t>
            </a:r>
          </a:p>
          <a:p>
            <a:pPr marL="457200" marR="0" indent="-457200">
              <a:spcBef>
                <a:spcPts val="0"/>
              </a:spcBef>
              <a:spcAft>
                <a:spcPts val="0"/>
              </a:spcAft>
            </a:pPr>
            <a:r>
              <a:rPr lang="en-US"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MacKinnon, C.A. (2005). Pornography as trafficking. Michigan Journal of International Law 26(4), 993-1012.</a:t>
            </a:r>
          </a:p>
          <a:p>
            <a:pPr marL="457200" marR="0" indent="-457200">
              <a:spcBef>
                <a:spcPts val="0"/>
              </a:spcBef>
              <a:spcAft>
                <a:spcPts val="0"/>
              </a:spcAft>
            </a:pP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Hald, G. M., Malamuth, N. N. (2015). Experimental effects of exposure to pornography: The moderating effect of personality and mediating effect of sexual arousal. </a:t>
            </a:r>
            <a:r>
              <a:rPr lang="en-US" sz="1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Archives of Sexual Behavior, 44, </a:t>
            </a: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99-109.</a:t>
            </a:r>
          </a:p>
          <a:p>
            <a:pPr marL="457200" marR="0" indent="-457200">
              <a:spcBef>
                <a:spcPts val="0"/>
              </a:spcBef>
              <a:spcAft>
                <a:spcPts val="0"/>
              </a:spcAft>
            </a:pP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Kasper, T. E., Short, M. B., &amp; Milam, A. C. (2015). Narcissism and internet pornography use. </a:t>
            </a:r>
            <a:r>
              <a:rPr lang="en-US" sz="1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Journal of Sex and Marital Therapy, 41, </a:t>
            </a: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481-486.</a:t>
            </a:r>
          </a:p>
          <a:p>
            <a:pPr marL="457200" marR="0" indent="-457200">
              <a:spcBef>
                <a:spcPts val="0"/>
              </a:spcBef>
              <a:spcAft>
                <a:spcPts val="0"/>
              </a:spcAft>
            </a:pP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Malamuth, N. M., &amp; Ceniti, J. (1986). Repeated Exposure to Violent and Nonviolent  Pornography: Likelihood of Raping Ratings and Laboratory Aggression Against Women. Aggressive Behavior, 12(2), 129-137.</a:t>
            </a:r>
          </a:p>
          <a:p>
            <a:pPr marL="457200" marR="0" indent="-457200">
              <a:spcBef>
                <a:spcPts val="0"/>
              </a:spcBef>
              <a:spcAft>
                <a:spcPts val="0"/>
              </a:spcAft>
            </a:pPr>
            <a:endPar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pP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Reid, R. C., Harper, J. M., &amp; Anderson, E. H. (2009). Coping strategies used by hypersexual patients to defend against the painful effects of shame. </a:t>
            </a:r>
            <a:r>
              <a:rPr lang="en-US" sz="1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Clinical Psychology and Psychotherapy, 16, </a:t>
            </a: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125-138. doi: 10.1002/cpp.609</a:t>
            </a:r>
            <a:endPar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pP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Tang, W. Y., &amp; Fox, J. (2016). Men's harassment behavior in online video games: Personality traits and game factors. </a:t>
            </a:r>
            <a:r>
              <a:rPr lang="en-US" sz="1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Aggressive Behavior</a:t>
            </a: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42</a:t>
            </a: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(6), 513-521.</a:t>
            </a:r>
            <a:endPar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pPr>
            <a:r>
              <a:rPr lang="en-US"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Villalobos, O. S., Martínez, L. M., &amp; González, J. I. N. (2018). Techno-addiction to sex in the youth population: Proposal of items for the design of a detection and screening scale. Revista Latina de Comunicación Social, (73), 115-132.</a:t>
            </a:r>
            <a:endPar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pP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Zakrisson, I., Anderzén, M., Lenell, F., &amp; Sandelin, H. (2012). Ambivalent sexism: A tool for understanding and improving gender relations in organizations. </a:t>
            </a:r>
            <a:r>
              <a:rPr lang="en-US" sz="1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Scandinavian Journal Of Psychology</a:t>
            </a: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53</a:t>
            </a: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(1), 64-70.</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368" name="Text Box 800">
            <a:extLst>
              <a:ext uri="{FF2B5EF4-FFF2-40B4-BE49-F238E27FC236}">
                <a16:creationId xmlns:a16="http://schemas.microsoft.com/office/drawing/2014/main" id="{73CE92AA-FC75-4CCE-9698-B1D76EA4DF53}"/>
              </a:ext>
            </a:extLst>
          </p:cNvPr>
          <p:cNvSpPr txBox="1">
            <a:spLocks noChangeArrowheads="1"/>
          </p:cNvSpPr>
          <p:nvPr/>
        </p:nvSpPr>
        <p:spPr bwMode="auto">
          <a:xfrm>
            <a:off x="800417" y="4498049"/>
            <a:ext cx="7406640" cy="10721975"/>
          </a:xfrm>
          <a:prstGeom prst="rect">
            <a:avLst/>
          </a:prstGeom>
          <a:solidFill>
            <a:schemeClr val="bg1"/>
          </a:solidFill>
          <a:ln w="9525">
            <a:solidFill>
              <a:schemeClr val="tx1"/>
            </a:solidFill>
            <a:miter lim="800000"/>
            <a:headEnd/>
            <a:tailEnd/>
          </a:ln>
          <a:effectLst>
            <a:outerShdw blurRad="50800" dist="38100" dir="8100000" algn="tr" rotWithShape="0">
              <a:srgbClr val="808080">
                <a:alpha val="39998"/>
              </a:srgbClr>
            </a:outerShdw>
          </a:effectLst>
        </p:spPr>
        <p:txBody>
          <a:bodyPr lIns="91434" tIns="45717" rIns="91434" bIns="45717"/>
          <a:lstStyle>
            <a:lvl1pPr defTabSz="3135313">
              <a:defRPr sz="6200">
                <a:solidFill>
                  <a:srgbClr val="FFFF00"/>
                </a:solidFill>
                <a:latin typeface="Arial" panose="020B0604020202020204" pitchFamily="34" charset="0"/>
                <a:ea typeface="MS PGothic" panose="020B0600070205080204" pitchFamily="34" charset="-128"/>
              </a:defRPr>
            </a:lvl1pPr>
            <a:lvl2pPr marL="742950" indent="-285750" defTabSz="3135313">
              <a:defRPr sz="6200">
                <a:solidFill>
                  <a:srgbClr val="FFFF00"/>
                </a:solidFill>
                <a:latin typeface="Arial" panose="020B0604020202020204" pitchFamily="34" charset="0"/>
                <a:ea typeface="MS PGothic" panose="020B0600070205080204" pitchFamily="34" charset="-128"/>
              </a:defRPr>
            </a:lvl2pPr>
            <a:lvl3pPr marL="1143000" indent="-228600" defTabSz="3135313">
              <a:defRPr sz="6200">
                <a:solidFill>
                  <a:srgbClr val="FFFF00"/>
                </a:solidFill>
                <a:latin typeface="Arial" panose="020B0604020202020204" pitchFamily="34" charset="0"/>
                <a:ea typeface="MS PGothic" panose="020B0600070205080204" pitchFamily="34" charset="-128"/>
              </a:defRPr>
            </a:lvl3pPr>
            <a:lvl4pPr marL="1600200" indent="-228600" defTabSz="3135313">
              <a:defRPr sz="6200">
                <a:solidFill>
                  <a:srgbClr val="FFFF00"/>
                </a:solidFill>
                <a:latin typeface="Arial" panose="020B0604020202020204" pitchFamily="34" charset="0"/>
                <a:ea typeface="MS PGothic" panose="020B0600070205080204" pitchFamily="34" charset="-128"/>
              </a:defRPr>
            </a:lvl4pPr>
            <a:lvl5pPr marL="2057400" indent="-228600" defTabSz="3135313">
              <a:defRPr sz="6200">
                <a:solidFill>
                  <a:srgbClr val="FFFF00"/>
                </a:solidFill>
                <a:latin typeface="Arial" panose="020B0604020202020204" pitchFamily="34" charset="0"/>
                <a:ea typeface="MS PGothic" panose="020B0600070205080204" pitchFamily="34" charset="-128"/>
              </a:defRPr>
            </a:lvl5pPr>
            <a:lvl6pPr marL="2514600" indent="-228600" defTabSz="3135313" eaLnBrk="0" fontAlgn="base" hangingPunct="0">
              <a:spcBef>
                <a:spcPct val="0"/>
              </a:spcBef>
              <a:spcAft>
                <a:spcPct val="0"/>
              </a:spcAft>
              <a:defRPr sz="6200">
                <a:solidFill>
                  <a:srgbClr val="FFFF00"/>
                </a:solidFill>
                <a:latin typeface="Arial" panose="020B0604020202020204" pitchFamily="34" charset="0"/>
                <a:ea typeface="MS PGothic" panose="020B0600070205080204" pitchFamily="34" charset="-128"/>
              </a:defRPr>
            </a:lvl6pPr>
            <a:lvl7pPr marL="2971800" indent="-228600" defTabSz="3135313" eaLnBrk="0" fontAlgn="base" hangingPunct="0">
              <a:spcBef>
                <a:spcPct val="0"/>
              </a:spcBef>
              <a:spcAft>
                <a:spcPct val="0"/>
              </a:spcAft>
              <a:defRPr sz="6200">
                <a:solidFill>
                  <a:srgbClr val="FFFF00"/>
                </a:solidFill>
                <a:latin typeface="Arial" panose="020B0604020202020204" pitchFamily="34" charset="0"/>
                <a:ea typeface="MS PGothic" panose="020B0600070205080204" pitchFamily="34" charset="-128"/>
              </a:defRPr>
            </a:lvl7pPr>
            <a:lvl8pPr marL="3429000" indent="-228600" defTabSz="3135313" eaLnBrk="0" fontAlgn="base" hangingPunct="0">
              <a:spcBef>
                <a:spcPct val="0"/>
              </a:spcBef>
              <a:spcAft>
                <a:spcPct val="0"/>
              </a:spcAft>
              <a:defRPr sz="6200">
                <a:solidFill>
                  <a:srgbClr val="FFFF00"/>
                </a:solidFill>
                <a:latin typeface="Arial" panose="020B0604020202020204" pitchFamily="34" charset="0"/>
                <a:ea typeface="MS PGothic" panose="020B0600070205080204" pitchFamily="34" charset="-128"/>
              </a:defRPr>
            </a:lvl8pPr>
            <a:lvl9pPr marL="3886200" indent="-228600" defTabSz="3135313" eaLnBrk="0" fontAlgn="base" hangingPunct="0">
              <a:spcBef>
                <a:spcPct val="0"/>
              </a:spcBef>
              <a:spcAft>
                <a:spcPct val="0"/>
              </a:spcAft>
              <a:defRPr sz="6200">
                <a:solidFill>
                  <a:srgbClr val="FFFF00"/>
                </a:solidFill>
                <a:latin typeface="Arial" panose="020B0604020202020204" pitchFamily="34" charset="0"/>
                <a:ea typeface="MS PGothic" panose="020B0600070205080204" pitchFamily="34" charset="-128"/>
              </a:defRPr>
            </a:lvl9pPr>
          </a:lstStyle>
          <a:p>
            <a:pPr>
              <a:defRPr/>
            </a:pPr>
            <a:r>
              <a:rPr lang="en-US" altLang="en-US" sz="1800" dirty="0">
                <a:solidFill>
                  <a:schemeClr val="tx1"/>
                </a:solidFill>
                <a:latin typeface="Times New Roman" panose="02020603050405020304" pitchFamily="18" charset="0"/>
                <a:cs typeface="Times New Roman" panose="02020603050405020304" pitchFamily="18" charset="0"/>
              </a:rPr>
              <a:t>   Narcissists in general are averse to emotional intimacy and view relationships selfishly (Campbell, Foster, &amp; Finkel, 2002). The literature categorizes this group as high on their pornography use (Kasper, Short, &amp; Milam, 2015). Even worse, Narcissist found to be low in agreeableness and high in past pornography use tend to display attitudes that support violence against women (Hald &amp; Malamuth, 2014).  Low agreeableness and anti-woman aggression in this group lends towards an exploratory analysis on the role of Hostile Sexism (HS; Hald &amp; Malamuth, 2014; Tang &amp; Fox, 2016; Zakrisson et al., 2012). The relationship of HS is reflective of the subscales found in the Ambivalent Sexism Inventory (ASI; Tang &amp; Fox, 2016; Zakrisson et al., 2012). Along with other factors HS has been known to predict sexual and general harassment (Tang &amp; Fox, 2016). Men and younger subjects tend to score higher on the ASI (Zakrisson et al., 2012). </a:t>
            </a:r>
          </a:p>
          <a:p>
            <a:pPr>
              <a:defRPr/>
            </a:pPr>
            <a:endParaRPr lang="en-US" altLang="en-US" sz="1800" dirty="0">
              <a:solidFill>
                <a:schemeClr val="tx1"/>
              </a:solidFill>
              <a:latin typeface="Times New Roman" panose="02020603050405020304" pitchFamily="18" charset="0"/>
              <a:cs typeface="Times New Roman" panose="02020603050405020304" pitchFamily="18" charset="0"/>
            </a:endParaRPr>
          </a:p>
          <a:p>
            <a:pPr>
              <a:defRPr/>
            </a:pPr>
            <a:r>
              <a:rPr lang="en-US" altLang="en-US" sz="1800" dirty="0">
                <a:solidFill>
                  <a:schemeClr val="tx1"/>
                </a:solidFill>
                <a:latin typeface="Times New Roman" panose="02020603050405020304" pitchFamily="18" charset="0"/>
                <a:cs typeface="Times New Roman" panose="02020603050405020304" pitchFamily="18" charset="0"/>
              </a:rPr>
              <a:t>   Villalobos et al (2018) studied the effect of internet pornography use and its relationship to aggression. Pornography use has been linked to more sexually risky behavior, in particular pornography that depicts actual rape (Harkness et al., 2015; MacKinnon, 2000). The Expanded Likelihood to Rape (ELR) began as a measure of the Likelihood to Rape (LR) scale (Malamuth &amp; Ceniti, 1986). Controversy still exist whether there is a direct link among these factors. Original studies using the LR didn’t find support for exposure to pornography with regards to LR scores (Malamuth &amp; Centi, 1986). However, there was a relationship found overall with aggression, consistent with our use of the HS subscale to determine how states such as hostility may play a role in one’s likelihood to rape (Malamuth &amp; Ceniti, 1986). </a:t>
            </a:r>
          </a:p>
          <a:p>
            <a:pPr>
              <a:defRPr/>
            </a:pPr>
            <a:endParaRPr lang="en-US" altLang="en-US" sz="1800" dirty="0">
              <a:solidFill>
                <a:schemeClr val="tx1"/>
              </a:solidFill>
              <a:latin typeface="Times New Roman" panose="02020603050405020304" pitchFamily="18" charset="0"/>
              <a:cs typeface="Times New Roman" panose="02020603050405020304" pitchFamily="18" charset="0"/>
            </a:endParaRPr>
          </a:p>
          <a:p>
            <a:pPr>
              <a:defRPr/>
            </a:pPr>
            <a:r>
              <a:rPr lang="en-US" altLang="en-US" sz="1800" dirty="0">
                <a:solidFill>
                  <a:schemeClr val="tx1"/>
                </a:solidFill>
                <a:latin typeface="Times New Roman" panose="02020603050405020304" pitchFamily="18" charset="0"/>
                <a:cs typeface="Times New Roman" panose="02020603050405020304" pitchFamily="18" charset="0"/>
              </a:rPr>
              <a:t>   For our study, we not only examined the role of the aforementioned constructs of narcissism, hostile sexism, and the expanded likely hood of rape but also what factors contributed to these states and traits. Interestingly enough when extrapolating the Narcissist’s tendency to attack others and their use of pornography we further examined a subscale of the Compass of Shame (COSS; Reid, Harper, &amp; Anderson, 2009) scale, which includes the tendency to blame shift and “Attack Others.” Blame could be considered another characteristic of Narcissism. Cyber Pornography Use Inventory-9 was originally designed to measure compulsivity in the use of internet pornography (CPUI-9; Grubbs, Sessoms, Wheeler, &amp; Volk, 2010). Overall this scale was found to be more reflective of emotional distress than compulsivity (Fernandez et al, 2017 Grubbs, Sessoms, Wheeler, &amp; Volk, 2010). We sought to explore these various relationships. </a:t>
            </a:r>
          </a:p>
        </p:txBody>
      </p:sp>
      <p:sp>
        <p:nvSpPr>
          <p:cNvPr id="15373" name="Rectangle 1462">
            <a:extLst>
              <a:ext uri="{FF2B5EF4-FFF2-40B4-BE49-F238E27FC236}">
                <a16:creationId xmlns:a16="http://schemas.microsoft.com/office/drawing/2014/main" id="{7975DDC5-EC37-4785-B2A0-8F2F2D3E9AEF}"/>
              </a:ext>
            </a:extLst>
          </p:cNvPr>
          <p:cNvSpPr>
            <a:spLocks noChangeArrowheads="1"/>
          </p:cNvSpPr>
          <p:nvPr/>
        </p:nvSpPr>
        <p:spPr bwMode="auto">
          <a:xfrm>
            <a:off x="800417" y="15281936"/>
            <a:ext cx="7406640" cy="549275"/>
          </a:xfrm>
          <a:prstGeom prst="rect">
            <a:avLst/>
          </a:prstGeom>
          <a:solidFill>
            <a:schemeClr val="tx2">
              <a:lumMod val="75000"/>
              <a:lumOff val="25000"/>
            </a:schemeClr>
          </a:solidFill>
          <a:ln>
            <a:solidFill>
              <a:srgbClr val="B3B3B3"/>
            </a:solidFill>
          </a:ln>
        </p:spPr>
        <p:txBody>
          <a:bodyPr wrap="none" lIns="91434" tIns="45717" rIns="91434" bIns="45717" anchor="ctr"/>
          <a:lstStyle/>
          <a:p>
            <a:pPr algn="ctr" defTabSz="3135313" eaLnBrk="1" hangingPunct="1">
              <a:defRPr/>
            </a:pPr>
            <a:r>
              <a:rPr lang="en-US" sz="2800" b="1" dirty="0">
                <a:solidFill>
                  <a:schemeClr val="bg1"/>
                </a:solidFill>
                <a:latin typeface="Goudy Old Style" charset="0"/>
                <a:ea typeface="ＭＳ Ｐゴシック" charset="0"/>
                <a:cs typeface="ＭＳ Ｐゴシック" charset="0"/>
              </a:rPr>
              <a:t>Hypothesis</a:t>
            </a:r>
          </a:p>
        </p:txBody>
      </p:sp>
      <p:sp>
        <p:nvSpPr>
          <p:cNvPr id="7" name="Text Box 1456">
            <a:extLst>
              <a:ext uri="{FF2B5EF4-FFF2-40B4-BE49-F238E27FC236}">
                <a16:creationId xmlns:a16="http://schemas.microsoft.com/office/drawing/2014/main" id="{14EC1954-5C2C-44BD-93A6-D30BCE7EA3D9}"/>
              </a:ext>
            </a:extLst>
          </p:cNvPr>
          <p:cNvSpPr txBox="1">
            <a:spLocks noChangeArrowheads="1"/>
          </p:cNvSpPr>
          <p:nvPr/>
        </p:nvSpPr>
        <p:spPr bwMode="auto">
          <a:xfrm>
            <a:off x="790575" y="15357882"/>
            <a:ext cx="7426325" cy="5819166"/>
          </a:xfrm>
          <a:prstGeom prst="rect">
            <a:avLst/>
          </a:prstGeom>
          <a:solidFill>
            <a:schemeClr val="bg1"/>
          </a:solidFill>
          <a:ln w="9525">
            <a:solidFill>
              <a:schemeClr val="tx1"/>
            </a:solidFill>
            <a:miter lim="800000"/>
            <a:headEnd/>
            <a:tailEnd/>
          </a:ln>
          <a:effectLst>
            <a:outerShdw blurRad="50800" dist="38100" dir="8100000" algn="tr" rotWithShape="0">
              <a:srgbClr val="808080">
                <a:alpha val="39998"/>
              </a:srgbClr>
            </a:outerShdw>
          </a:effectLst>
        </p:spPr>
        <p:txBody>
          <a:bodyPr lIns="91434" tIns="45717" rIns="91434" bIns="45717"/>
          <a:lstStyle>
            <a:lvl1pPr defTabSz="3135313">
              <a:defRPr sz="6200">
                <a:solidFill>
                  <a:srgbClr val="FFFF00"/>
                </a:solidFill>
                <a:latin typeface="Arial" panose="020B0604020202020204" pitchFamily="34" charset="0"/>
                <a:ea typeface="MS PGothic" panose="020B0600070205080204" pitchFamily="34" charset="-128"/>
              </a:defRPr>
            </a:lvl1pPr>
            <a:lvl2pPr marL="742950" indent="-285750" defTabSz="3135313">
              <a:defRPr sz="6200">
                <a:solidFill>
                  <a:srgbClr val="FFFF00"/>
                </a:solidFill>
                <a:latin typeface="Arial" panose="020B0604020202020204" pitchFamily="34" charset="0"/>
                <a:ea typeface="MS PGothic" panose="020B0600070205080204" pitchFamily="34" charset="-128"/>
              </a:defRPr>
            </a:lvl2pPr>
            <a:lvl3pPr marL="1143000" indent="-228600" defTabSz="3135313">
              <a:defRPr sz="6200">
                <a:solidFill>
                  <a:srgbClr val="FFFF00"/>
                </a:solidFill>
                <a:latin typeface="Arial" panose="020B0604020202020204" pitchFamily="34" charset="0"/>
                <a:ea typeface="MS PGothic" panose="020B0600070205080204" pitchFamily="34" charset="-128"/>
              </a:defRPr>
            </a:lvl3pPr>
            <a:lvl4pPr marL="1600200" indent="-228600" defTabSz="3135313">
              <a:defRPr sz="6200">
                <a:solidFill>
                  <a:srgbClr val="FFFF00"/>
                </a:solidFill>
                <a:latin typeface="Arial" panose="020B0604020202020204" pitchFamily="34" charset="0"/>
                <a:ea typeface="MS PGothic" panose="020B0600070205080204" pitchFamily="34" charset="-128"/>
              </a:defRPr>
            </a:lvl4pPr>
            <a:lvl5pPr marL="2057400" indent="-228600" defTabSz="3135313">
              <a:defRPr sz="6200">
                <a:solidFill>
                  <a:srgbClr val="FFFF00"/>
                </a:solidFill>
                <a:latin typeface="Arial" panose="020B0604020202020204" pitchFamily="34" charset="0"/>
                <a:ea typeface="MS PGothic" panose="020B0600070205080204" pitchFamily="34" charset="-128"/>
              </a:defRPr>
            </a:lvl5pPr>
            <a:lvl6pPr marL="2514600" indent="-228600" defTabSz="3135313" eaLnBrk="0" fontAlgn="base" hangingPunct="0">
              <a:spcBef>
                <a:spcPct val="0"/>
              </a:spcBef>
              <a:spcAft>
                <a:spcPct val="0"/>
              </a:spcAft>
              <a:defRPr sz="6200">
                <a:solidFill>
                  <a:srgbClr val="FFFF00"/>
                </a:solidFill>
                <a:latin typeface="Arial" panose="020B0604020202020204" pitchFamily="34" charset="0"/>
                <a:ea typeface="MS PGothic" panose="020B0600070205080204" pitchFamily="34" charset="-128"/>
              </a:defRPr>
            </a:lvl6pPr>
            <a:lvl7pPr marL="2971800" indent="-228600" defTabSz="3135313" eaLnBrk="0" fontAlgn="base" hangingPunct="0">
              <a:spcBef>
                <a:spcPct val="0"/>
              </a:spcBef>
              <a:spcAft>
                <a:spcPct val="0"/>
              </a:spcAft>
              <a:defRPr sz="6200">
                <a:solidFill>
                  <a:srgbClr val="FFFF00"/>
                </a:solidFill>
                <a:latin typeface="Arial" panose="020B0604020202020204" pitchFamily="34" charset="0"/>
                <a:ea typeface="MS PGothic" panose="020B0600070205080204" pitchFamily="34" charset="-128"/>
              </a:defRPr>
            </a:lvl7pPr>
            <a:lvl8pPr marL="3429000" indent="-228600" defTabSz="3135313" eaLnBrk="0" fontAlgn="base" hangingPunct="0">
              <a:spcBef>
                <a:spcPct val="0"/>
              </a:spcBef>
              <a:spcAft>
                <a:spcPct val="0"/>
              </a:spcAft>
              <a:defRPr sz="6200">
                <a:solidFill>
                  <a:srgbClr val="FFFF00"/>
                </a:solidFill>
                <a:latin typeface="Arial" panose="020B0604020202020204" pitchFamily="34" charset="0"/>
                <a:ea typeface="MS PGothic" panose="020B0600070205080204" pitchFamily="34" charset="-128"/>
              </a:defRPr>
            </a:lvl8pPr>
            <a:lvl9pPr marL="3886200" indent="-228600" defTabSz="3135313" eaLnBrk="0" fontAlgn="base" hangingPunct="0">
              <a:spcBef>
                <a:spcPct val="0"/>
              </a:spcBef>
              <a:spcAft>
                <a:spcPct val="0"/>
              </a:spcAft>
              <a:defRPr sz="6200">
                <a:solidFill>
                  <a:srgbClr val="FFFF00"/>
                </a:solidFill>
                <a:latin typeface="Arial" panose="020B0604020202020204" pitchFamily="34" charset="0"/>
                <a:ea typeface="MS PGothic" panose="020B0600070205080204" pitchFamily="34" charset="-128"/>
              </a:defRPr>
            </a:lvl9pPr>
          </a:lstStyle>
          <a:p>
            <a:pPr eaLnBrk="1" hangingPunct="1">
              <a:defRPr/>
            </a:pPr>
            <a:r>
              <a:rPr lang="en-US" altLang="en-US" sz="2000" dirty="0">
                <a:solidFill>
                  <a:schemeClr val="tx1"/>
                </a:solidFill>
                <a:latin typeface="Times New Roman" panose="02020603050405020304" pitchFamily="18" charset="0"/>
                <a:cs typeface="Times New Roman" panose="02020603050405020304" pitchFamily="18" charset="0"/>
              </a:rPr>
              <a:t>     The purpose of this poster is to explore Narcissism, Hostile Sexism, Shame, Emotional Distress of Pornography Use, and the Likelihood to Rape. We hypothesized that these variables would interact individually and collectively to have a statistically significant effect on  the Expanded Likelihood to Rape. .  </a:t>
            </a:r>
          </a:p>
        </p:txBody>
      </p:sp>
      <p:sp>
        <p:nvSpPr>
          <p:cNvPr id="166" name="Rectangle 936">
            <a:extLst>
              <a:ext uri="{FF2B5EF4-FFF2-40B4-BE49-F238E27FC236}">
                <a16:creationId xmlns:a16="http://schemas.microsoft.com/office/drawing/2014/main" id="{1B72500C-F9BC-4E6D-AEF2-8AC991B0B9D2}"/>
              </a:ext>
            </a:extLst>
          </p:cNvPr>
          <p:cNvSpPr>
            <a:spLocks noChangeArrowheads="1"/>
          </p:cNvSpPr>
          <p:nvPr/>
        </p:nvSpPr>
        <p:spPr bwMode="auto">
          <a:xfrm>
            <a:off x="800417" y="3872574"/>
            <a:ext cx="7406640" cy="549275"/>
          </a:xfrm>
          <a:prstGeom prst="rect">
            <a:avLst/>
          </a:prstGeom>
          <a:solidFill>
            <a:schemeClr val="tx2">
              <a:lumMod val="75000"/>
              <a:lumOff val="25000"/>
            </a:schemeClr>
          </a:solidFill>
          <a:ln>
            <a:solidFill>
              <a:schemeClr val="bg2">
                <a:lumMod val="60000"/>
                <a:lumOff val="40000"/>
              </a:schemeClr>
            </a:solidFill>
          </a:ln>
        </p:spPr>
        <p:txBody>
          <a:bodyPr wrap="none" lIns="91434" tIns="45717" rIns="91434" bIns="45717" anchor="ctr"/>
          <a:lstStyle/>
          <a:p>
            <a:pPr algn="ctr" defTabSz="3135313" eaLnBrk="1" hangingPunct="1">
              <a:defRPr/>
            </a:pPr>
            <a:r>
              <a:rPr lang="en-US" sz="2800" b="1" dirty="0">
                <a:solidFill>
                  <a:schemeClr val="bg1"/>
                </a:solidFill>
                <a:latin typeface="Times New Roman" charset="0"/>
                <a:ea typeface="ＭＳ Ｐゴシック" charset="0"/>
                <a:cs typeface="ＭＳ Ｐゴシック" charset="0"/>
              </a:rPr>
              <a:t>Introduction</a:t>
            </a:r>
          </a:p>
        </p:txBody>
      </p:sp>
      <p:grpSp>
        <p:nvGrpSpPr>
          <p:cNvPr id="4120" name="Group 28">
            <a:extLst>
              <a:ext uri="{FF2B5EF4-FFF2-40B4-BE49-F238E27FC236}">
                <a16:creationId xmlns:a16="http://schemas.microsoft.com/office/drawing/2014/main" id="{EEED7523-F0BD-4880-89F6-4DD0C7070C85}"/>
              </a:ext>
            </a:extLst>
          </p:cNvPr>
          <p:cNvGrpSpPr>
            <a:grpSpLocks/>
          </p:cNvGrpSpPr>
          <p:nvPr/>
        </p:nvGrpSpPr>
        <p:grpSpPr bwMode="auto">
          <a:xfrm>
            <a:off x="1371600" y="17542431"/>
            <a:ext cx="6596062" cy="3153799"/>
            <a:chOff x="337015" y="1032867"/>
            <a:chExt cx="11364779" cy="3434202"/>
          </a:xfrm>
        </p:grpSpPr>
        <p:sp>
          <p:nvSpPr>
            <p:cNvPr id="30" name="Rounded Rectangle 3" title="COSS">
              <a:extLst>
                <a:ext uri="{FF2B5EF4-FFF2-40B4-BE49-F238E27FC236}">
                  <a16:creationId xmlns:a16="http://schemas.microsoft.com/office/drawing/2014/main" id="{41D851E1-2CA0-47D5-9AE9-487ECF3A42A2}"/>
                </a:ext>
              </a:extLst>
            </p:cNvPr>
            <p:cNvSpPr/>
            <p:nvPr/>
          </p:nvSpPr>
          <p:spPr>
            <a:xfrm>
              <a:off x="4692474" y="1032867"/>
              <a:ext cx="2804595" cy="90740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latin typeface="Times New Roman" panose="02020603050405020304" pitchFamily="18" charset="0"/>
                  <a:cs typeface="Times New Roman" panose="02020603050405020304" pitchFamily="18" charset="0"/>
                </a:rPr>
                <a:t>Hostile Sexism </a:t>
              </a:r>
            </a:p>
          </p:txBody>
        </p:sp>
        <p:sp>
          <p:nvSpPr>
            <p:cNvPr id="31" name="Rounded Rectangle 4">
              <a:extLst>
                <a:ext uri="{FF2B5EF4-FFF2-40B4-BE49-F238E27FC236}">
                  <a16:creationId xmlns:a16="http://schemas.microsoft.com/office/drawing/2014/main" id="{1F366A34-3ACD-4CED-9924-348AC1A4EBA0}"/>
                </a:ext>
              </a:extLst>
            </p:cNvPr>
            <p:cNvSpPr/>
            <p:nvPr/>
          </p:nvSpPr>
          <p:spPr>
            <a:xfrm>
              <a:off x="8336988" y="1371258"/>
              <a:ext cx="2759822" cy="67678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latin typeface="Times New Roman" panose="02020603050405020304" pitchFamily="18" charset="0"/>
                  <a:cs typeface="Times New Roman" panose="02020603050405020304" pitchFamily="18" charset="0"/>
                </a:rPr>
                <a:t>CPUI-9</a:t>
              </a:r>
            </a:p>
          </p:txBody>
        </p:sp>
        <p:sp>
          <p:nvSpPr>
            <p:cNvPr id="33" name="Rounded Rectangle 5">
              <a:extLst>
                <a:ext uri="{FF2B5EF4-FFF2-40B4-BE49-F238E27FC236}">
                  <a16:creationId xmlns:a16="http://schemas.microsoft.com/office/drawing/2014/main" id="{CB160086-01C3-4F57-87BE-F4EB2B47D789}"/>
                </a:ext>
              </a:extLst>
            </p:cNvPr>
            <p:cNvSpPr/>
            <p:nvPr/>
          </p:nvSpPr>
          <p:spPr>
            <a:xfrm>
              <a:off x="337015" y="3797149"/>
              <a:ext cx="2757087" cy="66992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latin typeface="Times New Roman" panose="02020603050405020304" pitchFamily="18" charset="0"/>
                  <a:cs typeface="Times New Roman" panose="02020603050405020304" pitchFamily="18" charset="0"/>
                </a:rPr>
                <a:t>Narcissism</a:t>
              </a:r>
            </a:p>
          </p:txBody>
        </p:sp>
        <p:sp>
          <p:nvSpPr>
            <p:cNvPr id="34" name="Rounded Rectangle 6">
              <a:extLst>
                <a:ext uri="{FF2B5EF4-FFF2-40B4-BE49-F238E27FC236}">
                  <a16:creationId xmlns:a16="http://schemas.microsoft.com/office/drawing/2014/main" id="{72942559-EC87-4CE2-8E4C-1A48EDF3DC8A}"/>
                </a:ext>
              </a:extLst>
            </p:cNvPr>
            <p:cNvSpPr/>
            <p:nvPr/>
          </p:nvSpPr>
          <p:spPr>
            <a:xfrm>
              <a:off x="8944707" y="3797149"/>
              <a:ext cx="2757087" cy="66992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latin typeface="Times New Roman" panose="02020603050405020304" pitchFamily="18" charset="0"/>
                  <a:cs typeface="Times New Roman" panose="02020603050405020304" pitchFamily="18" charset="0"/>
                </a:rPr>
                <a:t>ELR</a:t>
              </a:r>
            </a:p>
          </p:txBody>
        </p:sp>
        <p:cxnSp>
          <p:nvCxnSpPr>
            <p:cNvPr id="35" name="Straight Arrow Connector 34">
              <a:extLst>
                <a:ext uri="{FF2B5EF4-FFF2-40B4-BE49-F238E27FC236}">
                  <a16:creationId xmlns:a16="http://schemas.microsoft.com/office/drawing/2014/main" id="{331903DE-A0D3-46B3-8DCD-D21EB610E418}"/>
                </a:ext>
              </a:extLst>
            </p:cNvPr>
            <p:cNvCxnSpPr>
              <a:cxnSpLocks/>
              <a:stCxn id="33" idx="3"/>
              <a:endCxn id="34" idx="1"/>
            </p:cNvCxnSpPr>
            <p:nvPr/>
          </p:nvCxnSpPr>
          <p:spPr>
            <a:xfrm>
              <a:off x="3094102" y="4132110"/>
              <a:ext cx="5850604" cy="0"/>
            </a:xfrm>
            <a:prstGeom prst="straightConnector1">
              <a:avLst/>
            </a:prstGeom>
            <a:ln w="63500">
              <a:solidFill>
                <a:schemeClr val="accent1"/>
              </a:solidFill>
              <a:tailEnd type="triangle"/>
            </a:ln>
          </p:spPr>
          <p:style>
            <a:lnRef idx="3">
              <a:schemeClr val="accent5"/>
            </a:lnRef>
            <a:fillRef idx="0">
              <a:schemeClr val="accent5"/>
            </a:fillRef>
            <a:effectRef idx="2">
              <a:schemeClr val="accent5"/>
            </a:effectRef>
            <a:fontRef idx="minor">
              <a:schemeClr val="tx1"/>
            </a:fontRef>
          </p:style>
        </p:cxnSp>
        <p:cxnSp>
          <p:nvCxnSpPr>
            <p:cNvPr id="36" name="Straight Arrow Connector 35">
              <a:extLst>
                <a:ext uri="{FF2B5EF4-FFF2-40B4-BE49-F238E27FC236}">
                  <a16:creationId xmlns:a16="http://schemas.microsoft.com/office/drawing/2014/main" id="{2E700220-4BD4-4440-A506-346B1D9A5088}"/>
                </a:ext>
              </a:extLst>
            </p:cNvPr>
            <p:cNvCxnSpPr>
              <a:cxnSpLocks/>
            </p:cNvCxnSpPr>
            <p:nvPr/>
          </p:nvCxnSpPr>
          <p:spPr>
            <a:xfrm>
              <a:off x="6019405" y="1781467"/>
              <a:ext cx="0" cy="243961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57AE636-F852-4503-9981-C56360B7CDBF}"/>
                </a:ext>
              </a:extLst>
            </p:cNvPr>
            <p:cNvCxnSpPr>
              <a:cxnSpLocks/>
            </p:cNvCxnSpPr>
            <p:nvPr/>
          </p:nvCxnSpPr>
          <p:spPr>
            <a:xfrm flipH="1">
              <a:off x="7563429" y="2245756"/>
              <a:ext cx="1381278" cy="1903503"/>
            </a:xfrm>
            <a:prstGeom prst="straightConnector1">
              <a:avLst/>
            </a:prstGeom>
            <a:ln w="63500">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38" name="Rectangle 1472">
            <a:extLst>
              <a:ext uri="{FF2B5EF4-FFF2-40B4-BE49-F238E27FC236}">
                <a16:creationId xmlns:a16="http://schemas.microsoft.com/office/drawing/2014/main" id="{D8F51CF1-9A79-4BE3-9238-B20E592D5894}"/>
              </a:ext>
            </a:extLst>
          </p:cNvPr>
          <p:cNvSpPr>
            <a:spLocks noChangeArrowheads="1"/>
          </p:cNvSpPr>
          <p:nvPr/>
        </p:nvSpPr>
        <p:spPr bwMode="auto">
          <a:xfrm>
            <a:off x="8893650" y="10561320"/>
            <a:ext cx="15544800" cy="548640"/>
          </a:xfrm>
          <a:prstGeom prst="rect">
            <a:avLst/>
          </a:prstGeom>
          <a:solidFill>
            <a:schemeClr val="tx2">
              <a:lumMod val="75000"/>
              <a:lumOff val="25000"/>
            </a:schemeClr>
          </a:solidFill>
          <a:ln>
            <a:solidFill>
              <a:srgbClr val="B3B3B3"/>
            </a:solidFill>
          </a:ln>
        </p:spPr>
        <p:txBody>
          <a:bodyPr wrap="none" lIns="91434" tIns="45717" rIns="91434" bIns="45717" anchor="ctr"/>
          <a:lstStyle/>
          <a:p>
            <a:pPr algn="ctr" defTabSz="3135313" eaLnBrk="1" hangingPunct="1">
              <a:defRPr/>
            </a:pPr>
            <a:r>
              <a:rPr lang="en-US" sz="2800" b="1" dirty="0">
                <a:solidFill>
                  <a:schemeClr val="bg1"/>
                </a:solidFill>
                <a:latin typeface="Times New Roman" charset="0"/>
                <a:ea typeface="ＭＳ Ｐゴシック" charset="0"/>
                <a:cs typeface="ＭＳ Ｐゴシック" charset="0"/>
              </a:rPr>
              <a:t>Results</a:t>
            </a:r>
          </a:p>
        </p:txBody>
      </p:sp>
      <p:pic>
        <p:nvPicPr>
          <p:cNvPr id="63" name="Picture 3">
            <a:extLst>
              <a:ext uri="{FF2B5EF4-FFF2-40B4-BE49-F238E27FC236}">
                <a16:creationId xmlns:a16="http://schemas.microsoft.com/office/drawing/2014/main" id="{9E376993-FE2C-4345-A228-5F6944EBB380}"/>
              </a:ext>
            </a:extLst>
          </p:cNvPr>
          <p:cNvPicPr>
            <a:picLocks noChangeAspect="1" noChangeArrowheads="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bwMode="auto">
          <a:xfrm>
            <a:off x="14185298" y="6620245"/>
            <a:ext cx="5025548" cy="3692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a:extLst>
              <a:ext uri="{FF2B5EF4-FFF2-40B4-BE49-F238E27FC236}">
                <a16:creationId xmlns:a16="http://schemas.microsoft.com/office/drawing/2014/main" id="{25DF5014-449C-463D-B7C6-6DFEE7C45E3C}"/>
              </a:ext>
            </a:extLst>
          </p:cNvPr>
          <p:cNvPicPr/>
          <p:nvPr/>
        </p:nvPicPr>
        <p:blipFill rotWithShape="1">
          <a:blip r:embed="rId11"/>
          <a:srcRect r="9829" b="4167"/>
          <a:stretch/>
        </p:blipFill>
        <p:spPr bwMode="auto">
          <a:xfrm>
            <a:off x="8946040" y="11109958"/>
            <a:ext cx="5239258" cy="4415792"/>
          </a:xfrm>
          <a:prstGeom prst="rect">
            <a:avLst/>
          </a:prstGeom>
          <a:noFill/>
          <a:ln>
            <a:noFill/>
          </a:ln>
          <a:extLst>
            <a:ext uri="{53640926-AAD7-44D8-BBD7-CCE9431645EC}">
              <a14:shadowObscured xmlns:a14="http://schemas.microsoft.com/office/drawing/2010/main"/>
            </a:ext>
          </a:extLst>
        </p:spPr>
      </p:pic>
      <p:pic>
        <p:nvPicPr>
          <p:cNvPr id="43" name="Picture 42">
            <a:extLst>
              <a:ext uri="{FF2B5EF4-FFF2-40B4-BE49-F238E27FC236}">
                <a16:creationId xmlns:a16="http://schemas.microsoft.com/office/drawing/2014/main" id="{BCA7B88A-3F2E-4155-86F8-8C5B10CAD3D3}"/>
              </a:ext>
            </a:extLst>
          </p:cNvPr>
          <p:cNvPicPr/>
          <p:nvPr/>
        </p:nvPicPr>
        <p:blipFill rotWithShape="1">
          <a:blip r:embed="rId12"/>
          <a:srcRect r="7421"/>
          <a:stretch/>
        </p:blipFill>
        <p:spPr bwMode="auto">
          <a:xfrm>
            <a:off x="14189563" y="11109958"/>
            <a:ext cx="4739287" cy="4615758"/>
          </a:xfrm>
          <a:prstGeom prst="rect">
            <a:avLst/>
          </a:prstGeom>
          <a:noFill/>
          <a:ln>
            <a:noFill/>
          </a:ln>
          <a:extLst>
            <a:ext uri="{53640926-AAD7-44D8-BBD7-CCE9431645EC}">
              <a14:shadowObscured xmlns:a14="http://schemas.microsoft.com/office/drawing/2010/main"/>
            </a:ext>
          </a:extLst>
        </p:spPr>
      </p:pic>
      <p:pic>
        <p:nvPicPr>
          <p:cNvPr id="44" name="Picture 43">
            <a:extLst>
              <a:ext uri="{FF2B5EF4-FFF2-40B4-BE49-F238E27FC236}">
                <a16:creationId xmlns:a16="http://schemas.microsoft.com/office/drawing/2014/main" id="{30BF7DCE-7245-4A37-AD4E-28B9D2908564}"/>
              </a:ext>
            </a:extLst>
          </p:cNvPr>
          <p:cNvPicPr/>
          <p:nvPr/>
        </p:nvPicPr>
        <p:blipFill rotWithShape="1">
          <a:blip r:embed="rId13"/>
          <a:srcRect r="9653" b="-1204"/>
          <a:stretch/>
        </p:blipFill>
        <p:spPr bwMode="auto">
          <a:xfrm>
            <a:off x="18928850" y="11109958"/>
            <a:ext cx="5509600" cy="4615758"/>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EE7F4FD3-E113-46D9-BCCF-BCD687501026}"/>
              </a:ext>
            </a:extLst>
          </p:cNvPr>
          <p:cNvPicPr>
            <a:picLocks noChangeAspect="1"/>
          </p:cNvPicPr>
          <p:nvPr/>
        </p:nvPicPr>
        <p:blipFill>
          <a:blip r:embed="rId14"/>
          <a:stretch>
            <a:fillRect/>
          </a:stretch>
        </p:blipFill>
        <p:spPr>
          <a:xfrm>
            <a:off x="1853360" y="17998286"/>
            <a:ext cx="1627773" cy="763013"/>
          </a:xfrm>
          <a:prstGeom prst="rect">
            <a:avLst/>
          </a:prstGeom>
        </p:spPr>
      </p:pic>
      <p:cxnSp>
        <p:nvCxnSpPr>
          <p:cNvPr id="13" name="Straight Arrow Connector 12">
            <a:extLst>
              <a:ext uri="{FF2B5EF4-FFF2-40B4-BE49-F238E27FC236}">
                <a16:creationId xmlns:a16="http://schemas.microsoft.com/office/drawing/2014/main" id="{94F144EA-5569-4281-967B-581F68DC0F85}"/>
              </a:ext>
            </a:extLst>
          </p:cNvPr>
          <p:cNvCxnSpPr>
            <a:endCxn id="10" idx="0"/>
          </p:cNvCxnSpPr>
          <p:nvPr/>
        </p:nvCxnSpPr>
        <p:spPr bwMode="auto">
          <a:xfrm flipH="1" flipV="1">
            <a:off x="2667247" y="17998286"/>
            <a:ext cx="19449" cy="381506"/>
          </a:xfrm>
          <a:prstGeom prst="straightConnector1">
            <a:avLst/>
          </a:prstGeom>
          <a:solidFill>
            <a:srgbClr val="0000CC"/>
          </a:solidFill>
          <a:ln w="57150" cap="flat" cmpd="sng" algn="ctr">
            <a:noFill/>
            <a:prstDash val="solid"/>
            <a:round/>
            <a:headEnd type="none" w="med" len="med"/>
            <a:tailEnd type="triangle"/>
          </a:ln>
          <a:effectLst/>
        </p:spPr>
      </p:cxnSp>
      <p:cxnSp>
        <p:nvCxnSpPr>
          <p:cNvPr id="52" name="Straight Arrow Connector 51">
            <a:extLst>
              <a:ext uri="{FF2B5EF4-FFF2-40B4-BE49-F238E27FC236}">
                <a16:creationId xmlns:a16="http://schemas.microsoft.com/office/drawing/2014/main" id="{3DAA3852-0BAE-4EA2-8867-F6C0EE5D690F}"/>
              </a:ext>
            </a:extLst>
          </p:cNvPr>
          <p:cNvCxnSpPr>
            <a:cxnSpLocks/>
          </p:cNvCxnSpPr>
          <p:nvPr/>
        </p:nvCxnSpPr>
        <p:spPr bwMode="auto">
          <a:xfrm>
            <a:off x="2667246" y="18761299"/>
            <a:ext cx="578874" cy="1421775"/>
          </a:xfrm>
          <a:prstGeom prst="straightConnector1">
            <a:avLst/>
          </a:prstGeom>
          <a:ln w="6350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C0AB4BB-C168-4752-8C6A-5A158E8454B5}"/>
              </a:ext>
            </a:extLst>
          </p:cNvPr>
          <p:cNvCxnSpPr>
            <a:cxnSpLocks/>
          </p:cNvCxnSpPr>
          <p:nvPr/>
        </p:nvCxnSpPr>
        <p:spPr bwMode="auto">
          <a:xfrm flipH="1">
            <a:off x="2968796" y="18230578"/>
            <a:ext cx="1061422" cy="1736071"/>
          </a:xfrm>
          <a:prstGeom prst="straightConnector1">
            <a:avLst/>
          </a:prstGeom>
          <a:ln w="5715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6238EB5-BFE9-470C-8C9C-32188F0BA9F7}"/>
              </a:ext>
            </a:extLst>
          </p:cNvPr>
          <p:cNvCxnSpPr>
            <a:cxnSpLocks/>
          </p:cNvCxnSpPr>
          <p:nvPr/>
        </p:nvCxnSpPr>
        <p:spPr bwMode="auto">
          <a:xfrm>
            <a:off x="5565775" y="18379792"/>
            <a:ext cx="875884" cy="1616880"/>
          </a:xfrm>
          <a:prstGeom prst="straightConnector1">
            <a:avLst/>
          </a:prstGeom>
          <a:ln w="57150">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17CAC9A-8539-3C45-A6F0-FA779C6BCE1C}"/>
              </a:ext>
            </a:extLst>
          </p:cNvPr>
          <p:cNvPicPr>
            <a:picLocks noChangeAspect="1"/>
          </p:cNvPicPr>
          <p:nvPr/>
        </p:nvPicPr>
        <p:blipFill>
          <a:blip r:embed="rId15"/>
          <a:stretch>
            <a:fillRect/>
          </a:stretch>
        </p:blipFill>
        <p:spPr>
          <a:xfrm>
            <a:off x="8853346" y="6633368"/>
            <a:ext cx="4934092" cy="4053842"/>
          </a:xfrm>
          <a:prstGeom prst="rect">
            <a:avLst/>
          </a:prstGeom>
        </p:spPr>
      </p:pic>
      <p:pic>
        <p:nvPicPr>
          <p:cNvPr id="4" name="Picture 3">
            <a:extLst>
              <a:ext uri="{FF2B5EF4-FFF2-40B4-BE49-F238E27FC236}">
                <a16:creationId xmlns:a16="http://schemas.microsoft.com/office/drawing/2014/main" id="{8BB50416-E7AF-C647-8AE8-04E6E0A9E9FB}"/>
              </a:ext>
            </a:extLst>
          </p:cNvPr>
          <p:cNvPicPr>
            <a:picLocks noChangeAspect="1"/>
          </p:cNvPicPr>
          <p:nvPr/>
        </p:nvPicPr>
        <p:blipFill>
          <a:blip r:embed="rId16"/>
          <a:stretch>
            <a:fillRect/>
          </a:stretch>
        </p:blipFill>
        <p:spPr>
          <a:xfrm>
            <a:off x="19582614" y="6620245"/>
            <a:ext cx="4841398" cy="3720411"/>
          </a:xfrm>
          <a:prstGeom prst="rect">
            <a:avLst/>
          </a:prstGeom>
        </p:spPr>
      </p:pic>
      <p:graphicFrame>
        <p:nvGraphicFramePr>
          <p:cNvPr id="46" name="Table 45">
            <a:extLst>
              <a:ext uri="{FF2B5EF4-FFF2-40B4-BE49-F238E27FC236}">
                <a16:creationId xmlns:a16="http://schemas.microsoft.com/office/drawing/2014/main" id="{E7C27B1A-3526-D446-BCFC-209BE12BF8C7}"/>
              </a:ext>
            </a:extLst>
          </p:cNvPr>
          <p:cNvGraphicFramePr>
            <a:graphicFrameLocks noGrp="1"/>
          </p:cNvGraphicFramePr>
          <p:nvPr>
            <p:extLst>
              <p:ext uri="{D42A27DB-BD31-4B8C-83A1-F6EECF244321}">
                <p14:modId xmlns:p14="http://schemas.microsoft.com/office/powerpoint/2010/main" val="3082232316"/>
              </p:ext>
            </p:extLst>
          </p:nvPr>
        </p:nvGraphicFramePr>
        <p:xfrm>
          <a:off x="8946040" y="15560040"/>
          <a:ext cx="15477974" cy="5414007"/>
        </p:xfrm>
        <a:graphic>
          <a:graphicData uri="http://schemas.openxmlformats.org/drawingml/2006/table">
            <a:tbl>
              <a:tblPr firstRow="1" firstCol="1" bandRow="1">
                <a:tableStyleId>{5C22544A-7EE6-4342-B048-85BDC9FD1C3A}</a:tableStyleId>
              </a:tblPr>
              <a:tblGrid>
                <a:gridCol w="5242202">
                  <a:extLst>
                    <a:ext uri="{9D8B030D-6E8A-4147-A177-3AD203B41FA5}">
                      <a16:colId xmlns:a16="http://schemas.microsoft.com/office/drawing/2014/main" val="2088064204"/>
                    </a:ext>
                  </a:extLst>
                </a:gridCol>
                <a:gridCol w="1705962">
                  <a:extLst>
                    <a:ext uri="{9D8B030D-6E8A-4147-A177-3AD203B41FA5}">
                      <a16:colId xmlns:a16="http://schemas.microsoft.com/office/drawing/2014/main" val="3247982473"/>
                    </a:ext>
                  </a:extLst>
                </a:gridCol>
                <a:gridCol w="1705962">
                  <a:extLst>
                    <a:ext uri="{9D8B030D-6E8A-4147-A177-3AD203B41FA5}">
                      <a16:colId xmlns:a16="http://schemas.microsoft.com/office/drawing/2014/main" val="738238753"/>
                    </a:ext>
                  </a:extLst>
                </a:gridCol>
                <a:gridCol w="1705962">
                  <a:extLst>
                    <a:ext uri="{9D8B030D-6E8A-4147-A177-3AD203B41FA5}">
                      <a16:colId xmlns:a16="http://schemas.microsoft.com/office/drawing/2014/main" val="362270532"/>
                    </a:ext>
                  </a:extLst>
                </a:gridCol>
                <a:gridCol w="1705962">
                  <a:extLst>
                    <a:ext uri="{9D8B030D-6E8A-4147-A177-3AD203B41FA5}">
                      <a16:colId xmlns:a16="http://schemas.microsoft.com/office/drawing/2014/main" val="146946540"/>
                    </a:ext>
                  </a:extLst>
                </a:gridCol>
                <a:gridCol w="1705962">
                  <a:extLst>
                    <a:ext uri="{9D8B030D-6E8A-4147-A177-3AD203B41FA5}">
                      <a16:colId xmlns:a16="http://schemas.microsoft.com/office/drawing/2014/main" val="926961276"/>
                    </a:ext>
                  </a:extLst>
                </a:gridCol>
                <a:gridCol w="1705962">
                  <a:extLst>
                    <a:ext uri="{9D8B030D-6E8A-4147-A177-3AD203B41FA5}">
                      <a16:colId xmlns:a16="http://schemas.microsoft.com/office/drawing/2014/main" val="440409032"/>
                    </a:ext>
                  </a:extLst>
                </a:gridCol>
              </a:tblGrid>
              <a:tr h="1418172">
                <a:tc gridSpan="7">
                  <a:txBody>
                    <a:bodyPr/>
                    <a:lstStyle/>
                    <a:p>
                      <a:pPr marL="0" marR="0">
                        <a:lnSpc>
                          <a:spcPct val="107000"/>
                        </a:lnSpc>
                        <a:spcBef>
                          <a:spcPts val="0"/>
                        </a:spcBef>
                        <a:spcAft>
                          <a:spcPts val="800"/>
                        </a:spcAft>
                      </a:pPr>
                      <a:r>
                        <a:rPr lang="en-US" sz="1100" dirty="0">
                          <a:solidFill>
                            <a:schemeClr val="tx1"/>
                          </a:solidFill>
                          <a:effectLst/>
                        </a:rPr>
                        <a:t>Table 1</a:t>
                      </a:r>
                    </a:p>
                    <a:p>
                      <a:pPr marL="0" marR="0">
                        <a:lnSpc>
                          <a:spcPct val="107000"/>
                        </a:lnSpc>
                        <a:spcBef>
                          <a:spcPts val="0"/>
                        </a:spcBef>
                        <a:spcAft>
                          <a:spcPts val="800"/>
                        </a:spcAft>
                      </a:pPr>
                      <a:r>
                        <a:rPr lang="en-US" sz="1100" dirty="0">
                          <a:solidFill>
                            <a:schemeClr val="tx1"/>
                          </a:solidFill>
                          <a:effectLst/>
                        </a:rPr>
                        <a:t>Conditional Process Analysis Results for Narcissism</a:t>
                      </a:r>
                    </a:p>
                    <a:p>
                      <a:pPr marL="0" marR="0">
                        <a:lnSpc>
                          <a:spcPct val="107000"/>
                        </a:lnSpc>
                        <a:spcBef>
                          <a:spcPts val="0"/>
                        </a:spcBef>
                        <a:spcAft>
                          <a:spcPts val="0"/>
                        </a:spcAft>
                      </a:pPr>
                      <a:r>
                        <a:rPr lang="en-US"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80941080"/>
                  </a:ext>
                </a:extLst>
              </a:tr>
              <a:tr h="343156">
                <a:tc>
                  <a:txBody>
                    <a:bodyPr/>
                    <a:lstStyle/>
                    <a:p>
                      <a:pPr marL="0" marR="0">
                        <a:lnSpc>
                          <a:spcPct val="107000"/>
                        </a:lnSpc>
                        <a:spcBef>
                          <a:spcPts val="0"/>
                        </a:spcBef>
                        <a:spcAft>
                          <a:spcPts val="0"/>
                        </a:spcAft>
                      </a:pPr>
                      <a:r>
                        <a:rPr lang="en-US" sz="1100" dirty="0">
                          <a:solidFill>
                            <a:schemeClr val="tx1"/>
                          </a:solidFill>
                          <a:effectLst/>
                        </a:rPr>
                        <a:t>Source</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chemeClr val="tx1"/>
                          </a:solidFill>
                          <a:effectLst/>
                        </a:rPr>
                        <a:t>b</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chemeClr val="tx1"/>
                          </a:solidFill>
                          <a:effectLst/>
                        </a:rPr>
                        <a:t>se</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chemeClr val="tx1"/>
                          </a:solidFill>
                          <a:effectLst/>
                        </a:rPr>
                        <a:t>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chemeClr val="tx1"/>
                          </a:solidFill>
                          <a:effectLst/>
                        </a:rPr>
                        <a:t>P</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chemeClr val="tx1"/>
                          </a:solidFill>
                          <a:effectLst/>
                        </a:rPr>
                        <a:t>LLCI</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chemeClr val="tx1"/>
                          </a:solidFill>
                          <a:effectLst/>
                        </a:rPr>
                        <a:t>ULCI</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01080765"/>
                  </a:ext>
                </a:extLst>
              </a:tr>
              <a:tr h="1029467">
                <a:tc gridSpan="7">
                  <a:txBody>
                    <a:bodyPr/>
                    <a:lstStyle/>
                    <a:p>
                      <a:pPr marL="0" marR="0">
                        <a:lnSpc>
                          <a:spcPct val="107000"/>
                        </a:lnSpc>
                        <a:spcBef>
                          <a:spcPts val="0"/>
                        </a:spcBef>
                        <a:spcAft>
                          <a:spcPts val="0"/>
                        </a:spcAft>
                      </a:pPr>
                      <a:r>
                        <a:rPr lang="en-US" sz="1100" dirty="0">
                          <a:solidFill>
                            <a:schemeClr val="tx1"/>
                          </a:solidFill>
                          <a:effectLst/>
                        </a:rPr>
                        <a:t> </a:t>
                      </a:r>
                    </a:p>
                    <a:p>
                      <a:pPr marL="0" marR="0" algn="ctr">
                        <a:lnSpc>
                          <a:spcPct val="107000"/>
                        </a:lnSpc>
                        <a:spcBef>
                          <a:spcPts val="0"/>
                        </a:spcBef>
                        <a:spcAft>
                          <a:spcPts val="0"/>
                        </a:spcAft>
                      </a:pPr>
                      <a:r>
                        <a:rPr lang="en-US" sz="1100" dirty="0">
                          <a:solidFill>
                            <a:schemeClr val="tx1"/>
                          </a:solidFill>
                          <a:effectLst/>
                        </a:rPr>
                        <a:t>Hostile Sexism: R = .290, R</a:t>
                      </a:r>
                      <a:r>
                        <a:rPr lang="en-US" sz="1100" baseline="30000" dirty="0">
                          <a:solidFill>
                            <a:schemeClr val="tx1"/>
                          </a:solidFill>
                          <a:effectLst/>
                        </a:rPr>
                        <a:t>2</a:t>
                      </a:r>
                      <a:r>
                        <a:rPr lang="en-US" sz="1100" dirty="0">
                          <a:solidFill>
                            <a:schemeClr val="tx1"/>
                          </a:solidFill>
                          <a:effectLst/>
                        </a:rPr>
                        <a:t> = .084, MSE = 1.255, F(4.595), p = .000</a:t>
                      </a:r>
                    </a:p>
                    <a:p>
                      <a:pPr marL="0" marR="0">
                        <a:lnSpc>
                          <a:spcPct val="107000"/>
                        </a:lnSpc>
                        <a:spcBef>
                          <a:spcPts val="0"/>
                        </a:spcBef>
                        <a:spcAft>
                          <a:spcPts val="0"/>
                        </a:spcAft>
                      </a:pPr>
                      <a:r>
                        <a:rPr lang="en-US"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58714959"/>
                  </a:ext>
                </a:extLst>
              </a:tr>
              <a:tr h="830183">
                <a:tc>
                  <a:txBody>
                    <a:bodyPr/>
                    <a:lstStyle/>
                    <a:p>
                      <a:pPr marL="0" marR="0">
                        <a:lnSpc>
                          <a:spcPct val="200000"/>
                        </a:lnSpc>
                        <a:spcBef>
                          <a:spcPts val="0"/>
                        </a:spcBef>
                        <a:spcAft>
                          <a:spcPts val="0"/>
                        </a:spcAft>
                      </a:pPr>
                      <a:r>
                        <a:rPr lang="en-US" sz="1100" dirty="0">
                          <a:solidFill>
                            <a:schemeClr val="tx1"/>
                          </a:solidFill>
                          <a:effectLst/>
                        </a:rPr>
                        <a:t>Narcissism</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200000"/>
                        </a:lnSpc>
                        <a:spcBef>
                          <a:spcPts val="0"/>
                        </a:spcBef>
                        <a:spcAft>
                          <a:spcPts val="0"/>
                        </a:spcAft>
                      </a:pPr>
                      <a:r>
                        <a:rPr lang="en-US" sz="1100" dirty="0">
                          <a:solidFill>
                            <a:schemeClr val="tx1"/>
                          </a:solidFill>
                          <a:effectLst/>
                        </a:rPr>
                        <a:t>.053</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200000"/>
                        </a:lnSpc>
                        <a:spcBef>
                          <a:spcPts val="0"/>
                        </a:spcBef>
                        <a:spcAft>
                          <a:spcPts val="0"/>
                        </a:spcAft>
                      </a:pPr>
                      <a:r>
                        <a:rPr lang="en-US" sz="1100" dirty="0">
                          <a:solidFill>
                            <a:schemeClr val="tx1"/>
                          </a:solidFill>
                          <a:effectLst/>
                        </a:rPr>
                        <a:t>.017</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200000"/>
                        </a:lnSpc>
                        <a:spcBef>
                          <a:spcPts val="0"/>
                        </a:spcBef>
                        <a:spcAft>
                          <a:spcPts val="0"/>
                        </a:spcAft>
                      </a:pPr>
                      <a:r>
                        <a:rPr lang="en-US" sz="1100" dirty="0">
                          <a:solidFill>
                            <a:schemeClr val="tx1"/>
                          </a:solidFill>
                          <a:effectLst/>
                        </a:rPr>
                        <a:t>3.163</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200000"/>
                        </a:lnSpc>
                        <a:spcBef>
                          <a:spcPts val="0"/>
                        </a:spcBef>
                        <a:spcAft>
                          <a:spcPts val="0"/>
                        </a:spcAft>
                      </a:pPr>
                      <a:r>
                        <a:rPr lang="en-US" sz="1100" dirty="0">
                          <a:solidFill>
                            <a:schemeClr val="tx1"/>
                          </a:solidFill>
                          <a:effectLst/>
                        </a:rPr>
                        <a:t>.002</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200000"/>
                        </a:lnSpc>
                        <a:spcBef>
                          <a:spcPts val="0"/>
                        </a:spcBef>
                        <a:spcAft>
                          <a:spcPts val="0"/>
                        </a:spcAft>
                      </a:pPr>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.020</a:t>
                      </a:r>
                    </a:p>
                  </a:txBody>
                  <a:tcPr marL="68580" marR="68580" marT="0" marB="0"/>
                </a:tc>
                <a:tc>
                  <a:txBody>
                    <a:bodyPr/>
                    <a:lstStyle/>
                    <a:p>
                      <a:pPr marL="0" marR="0" algn="r">
                        <a:lnSpc>
                          <a:spcPct val="200000"/>
                        </a:lnSpc>
                        <a:spcBef>
                          <a:spcPts val="0"/>
                        </a:spcBef>
                        <a:spcAft>
                          <a:spcPts val="0"/>
                        </a:spcAft>
                      </a:pPr>
                      <a:r>
                        <a:rPr lang="en-US" sz="1100" dirty="0">
                          <a:solidFill>
                            <a:schemeClr val="tx1"/>
                          </a:solidFill>
                          <a:effectLst/>
                        </a:rPr>
                        <a:t>.085</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4145919"/>
                  </a:ext>
                </a:extLst>
              </a:tr>
              <a:tr h="641366">
                <a:tc>
                  <a:txBody>
                    <a:bodyPr/>
                    <a:lstStyle/>
                    <a:p>
                      <a:pPr marL="0" marR="0">
                        <a:lnSpc>
                          <a:spcPct val="200000"/>
                        </a:lnSpc>
                        <a:spcBef>
                          <a:spcPts val="0"/>
                        </a:spcBef>
                        <a:spcAft>
                          <a:spcPts val="0"/>
                        </a:spcAft>
                      </a:pPr>
                      <a:r>
                        <a:rPr lang="en-US" sz="1100" dirty="0">
                          <a:solidFill>
                            <a:schemeClr val="tx1"/>
                          </a:solidFill>
                          <a:effectLst/>
                        </a:rPr>
                        <a:t>Compass of Sexual Shame Scale (COSS)</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200000"/>
                        </a:lnSpc>
                        <a:spcBef>
                          <a:spcPts val="0"/>
                        </a:spcBef>
                        <a:spcAft>
                          <a:spcPts val="0"/>
                        </a:spcAft>
                      </a:pPr>
                      <a:r>
                        <a:rPr lang="en-US" sz="1100" dirty="0">
                          <a:solidFill>
                            <a:schemeClr val="tx1"/>
                          </a:solidFill>
                          <a:effectLst/>
                        </a:rPr>
                        <a:t>.174</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200000"/>
                        </a:lnSpc>
                        <a:spcBef>
                          <a:spcPts val="0"/>
                        </a:spcBef>
                        <a:spcAft>
                          <a:spcPts val="0"/>
                        </a:spcAft>
                      </a:pPr>
                      <a:r>
                        <a:rPr lang="en-US" sz="1100" dirty="0">
                          <a:solidFill>
                            <a:schemeClr val="tx1"/>
                          </a:solidFill>
                          <a:effectLst/>
                        </a:rPr>
                        <a:t>.089</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200000"/>
                        </a:lnSpc>
                        <a:spcBef>
                          <a:spcPts val="0"/>
                        </a:spcBef>
                        <a:spcAft>
                          <a:spcPts val="0"/>
                        </a:spcAft>
                      </a:pPr>
                      <a:r>
                        <a:rPr lang="en-US" sz="1100" dirty="0">
                          <a:solidFill>
                            <a:schemeClr val="tx1"/>
                          </a:solidFill>
                          <a:effectLst/>
                        </a:rPr>
                        <a:t>1.955</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200000"/>
                        </a:lnSpc>
                        <a:spcBef>
                          <a:spcPts val="0"/>
                        </a:spcBef>
                        <a:spcAft>
                          <a:spcPts val="0"/>
                        </a:spcAft>
                      </a:pPr>
                      <a:r>
                        <a:rPr lang="en-US" sz="1100" dirty="0">
                          <a:solidFill>
                            <a:schemeClr val="tx1"/>
                          </a:solidFill>
                          <a:effectLst/>
                        </a:rPr>
                        <a:t>.051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200000"/>
                        </a:lnSpc>
                        <a:spcBef>
                          <a:spcPts val="0"/>
                        </a:spcBef>
                        <a:spcAft>
                          <a:spcPts val="0"/>
                        </a:spcAft>
                      </a:pPr>
                      <a:r>
                        <a:rPr lang="en-US" sz="1100" dirty="0">
                          <a:solidFill>
                            <a:schemeClr val="tx1"/>
                          </a:solidFill>
                          <a:effectLst/>
                        </a:rPr>
                        <a:t>-.001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200000"/>
                        </a:lnSpc>
                        <a:spcBef>
                          <a:spcPts val="0"/>
                        </a:spcBef>
                        <a:spcAft>
                          <a:spcPts val="0"/>
                        </a:spcAft>
                      </a:pPr>
                      <a:r>
                        <a:rPr lang="en-US" sz="1100" dirty="0">
                          <a:solidFill>
                            <a:schemeClr val="tx1"/>
                          </a:solidFill>
                          <a:effectLst/>
                        </a:rPr>
                        <a:t>.350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3071023"/>
                  </a:ext>
                </a:extLst>
              </a:tr>
              <a:tr h="1151663">
                <a:tc>
                  <a:txBody>
                    <a:bodyPr/>
                    <a:lstStyle/>
                    <a:p>
                      <a:pPr marL="0" marR="0">
                        <a:lnSpc>
                          <a:spcPct val="200000"/>
                        </a:lnSpc>
                        <a:spcBef>
                          <a:spcPts val="0"/>
                        </a:spcBef>
                        <a:spcAft>
                          <a:spcPts val="0"/>
                        </a:spcAft>
                      </a:pPr>
                      <a:r>
                        <a:rPr lang="en-US" sz="1100" dirty="0">
                          <a:solidFill>
                            <a:schemeClr val="tx1"/>
                          </a:solidFill>
                          <a:effectLst/>
                        </a:rPr>
                        <a:t>Cyber-Pornography Use Inventory Total (CPUI)</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200000"/>
                        </a:lnSpc>
                        <a:spcBef>
                          <a:spcPts val="0"/>
                        </a:spcBef>
                        <a:spcAft>
                          <a:spcPts val="0"/>
                        </a:spcAft>
                      </a:pPr>
                      <a:r>
                        <a:rPr lang="en-US" sz="1100" dirty="0">
                          <a:solidFill>
                            <a:schemeClr val="tx1"/>
                          </a:solidFill>
                          <a:effectLst/>
                        </a:rPr>
                        <a:t>.203</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200000"/>
                        </a:lnSpc>
                        <a:spcBef>
                          <a:spcPts val="0"/>
                        </a:spcBef>
                        <a:spcAft>
                          <a:spcPts val="0"/>
                        </a:spcAft>
                      </a:pPr>
                      <a:r>
                        <a:rPr lang="en-US" sz="1100" dirty="0">
                          <a:solidFill>
                            <a:schemeClr val="tx1"/>
                          </a:solidFill>
                          <a:effectLst/>
                        </a:rPr>
                        <a:t>.061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200000"/>
                        </a:lnSpc>
                        <a:spcBef>
                          <a:spcPts val="0"/>
                        </a:spcBef>
                        <a:spcAft>
                          <a:spcPts val="0"/>
                        </a:spcAft>
                      </a:pPr>
                      <a:r>
                        <a:rPr lang="en-US" sz="1100" dirty="0">
                          <a:solidFill>
                            <a:schemeClr val="tx1"/>
                          </a:solidFill>
                          <a:effectLst/>
                        </a:rPr>
                        <a:t>3.328</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200000"/>
                        </a:lnSpc>
                        <a:spcBef>
                          <a:spcPts val="0"/>
                        </a:spcBef>
                        <a:spcAft>
                          <a:spcPts val="0"/>
                        </a:spcAft>
                      </a:pPr>
                      <a:r>
                        <a:rPr lang="en-US" sz="1100" dirty="0">
                          <a:solidFill>
                            <a:schemeClr val="tx1"/>
                          </a:solidFill>
                          <a:effectLst/>
                        </a:rPr>
                        <a:t>.001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200000"/>
                        </a:lnSpc>
                        <a:spcBef>
                          <a:spcPts val="0"/>
                        </a:spcBef>
                        <a:spcAft>
                          <a:spcPts val="0"/>
                        </a:spcAft>
                      </a:pPr>
                      <a:r>
                        <a:rPr lang="en-US" sz="1100" dirty="0">
                          <a:solidFill>
                            <a:schemeClr val="tx1"/>
                          </a:solidFill>
                          <a:effectLst/>
                        </a:rPr>
                        <a:t>.083</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200000"/>
                        </a:lnSpc>
                        <a:spcBef>
                          <a:spcPts val="0"/>
                        </a:spcBef>
                        <a:spcAft>
                          <a:spcPts val="0"/>
                        </a:spcAft>
                      </a:pPr>
                      <a:r>
                        <a:rPr lang="en-US" sz="1100" dirty="0">
                          <a:solidFill>
                            <a:schemeClr val="tx1"/>
                          </a:solidFill>
                          <a:effectLst/>
                        </a:rPr>
                        <a:t>.323</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2215276"/>
                  </a:ext>
                </a:extLst>
              </a:tr>
            </a:tbl>
          </a:graphicData>
        </a:graphic>
      </p:graphicFrame>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EXPANDSHOWBAR"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False"/>
  <p:tag name="PRRESPONSE4" val="7"/>
  <p:tag name="TPVERSION" val="2008"/>
  <p:tag name="RESPTABLESTYLE" val="-1"/>
  <p:tag name="RACERSMAXDISPLAYED" val="5"/>
  <p:tag name="DEFAULTNUMTEAMS" val="5"/>
  <p:tag name="GRIDSIZE" val="{Width=800, Height=600}"/>
  <p:tag name="REALTIMEBACKUP" val="False"/>
  <p:tag name="PRRESPONSE3" val="8"/>
  <p:tag name="SAVECSVWITHSESSION" val="Tru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ASKPANEKEY" val="d465fd85-5448-4d28-bdeb-ca0aeaf1f21e"/>
  <p:tag name="TPFULLVERSION" val="4.3.2.1178"/>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CC"/>
        </a:solidFill>
        <a:ln w="57150" cap="flat" cmpd="sng" algn="ctr">
          <a:noFill/>
          <a:prstDash val="solid"/>
          <a:round/>
          <a:headEnd type="none" w="med" len="med"/>
          <a:tailEnd type="none" w="med" len="med"/>
        </a:ln>
        <a:effectLst/>
      </a:spPr>
      <a:bodyPr vert="horz" wrap="none" lIns="91434" tIns="45717" rIns="91434" bIns="45717" numCol="1" anchor="ctr" anchorCtr="0" compatLnSpc="1">
        <a:prstTxWarp prst="textNoShape">
          <a:avLst/>
        </a:prstTxWarp>
      </a:bodyPr>
      <a:lstStyle>
        <a:defPPr marL="0" marR="0" indent="0" algn="ctr" defTabSz="3135313" rtl="0" eaLnBrk="1" fontAlgn="base" latinLnBrk="0" hangingPunct="1">
          <a:lnSpc>
            <a:spcPct val="100000"/>
          </a:lnSpc>
          <a:spcBef>
            <a:spcPct val="0"/>
          </a:spcBef>
          <a:spcAft>
            <a:spcPct val="0"/>
          </a:spcAft>
          <a:buClrTx/>
          <a:buSzTx/>
          <a:buFontTx/>
          <a:buNone/>
          <a:tabLst>
            <a:tab pos="7104063" algn="l"/>
          </a:tabLst>
          <a:defRPr kumimoji="0" lang="en-US" sz="6200" b="0" i="0" u="none" strike="noStrike" cap="none" normalizeH="0" baseline="0" smtClean="0">
            <a:ln>
              <a:noFill/>
            </a:ln>
            <a:solidFill>
              <a:srgbClr val="FFFF00"/>
            </a:solidFill>
            <a:effectLst/>
            <a:latin typeface="Arial" charset="0"/>
          </a:defRPr>
        </a:defPPr>
      </a:lstStyle>
    </a:spDef>
    <a:lnDef>
      <a:spPr bwMode="auto">
        <a:xfrm>
          <a:off x="0" y="0"/>
          <a:ext cx="1" cy="1"/>
        </a:xfrm>
        <a:custGeom>
          <a:avLst/>
          <a:gdLst/>
          <a:ahLst/>
          <a:cxnLst/>
          <a:rect l="0" t="0" r="0" b="0"/>
          <a:pathLst/>
        </a:custGeom>
        <a:solidFill>
          <a:srgbClr val="0000CC"/>
        </a:solidFill>
        <a:ln w="57150" cap="flat" cmpd="sng" algn="ctr">
          <a:noFill/>
          <a:prstDash val="solid"/>
          <a:round/>
          <a:headEnd type="none" w="med" len="med"/>
          <a:tailEnd type="none" w="med" len="med"/>
        </a:ln>
        <a:effectLst/>
      </a:spPr>
      <a:bodyPr vert="horz" wrap="none" lIns="91434" tIns="45717" rIns="91434" bIns="45717" numCol="1" anchor="ctr" anchorCtr="0" compatLnSpc="1">
        <a:prstTxWarp prst="textNoShape">
          <a:avLst/>
        </a:prstTxWarp>
      </a:bodyPr>
      <a:lstStyle>
        <a:defPPr marL="0" marR="0" indent="0" algn="ctr" defTabSz="3135313" rtl="0" eaLnBrk="1" fontAlgn="base" latinLnBrk="0" hangingPunct="1">
          <a:lnSpc>
            <a:spcPct val="100000"/>
          </a:lnSpc>
          <a:spcBef>
            <a:spcPct val="0"/>
          </a:spcBef>
          <a:spcAft>
            <a:spcPct val="0"/>
          </a:spcAft>
          <a:buClrTx/>
          <a:buSzTx/>
          <a:buFontTx/>
          <a:buNone/>
          <a:tabLst>
            <a:tab pos="7104063" algn="l"/>
          </a:tabLst>
          <a:defRPr kumimoji="0" lang="en-US" sz="6200" b="0" i="0" u="none" strike="noStrike" cap="none" normalizeH="0" baseline="0" smtClean="0">
            <a:ln>
              <a:noFill/>
            </a:ln>
            <a:solidFill>
              <a:srgbClr val="FFFF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22052</TotalTime>
  <Words>1335</Words>
  <Application>Microsoft Macintosh PowerPoint</Application>
  <PresentationFormat>Custom</PresentationFormat>
  <Paragraphs>70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Goudy Old Style</vt:lpstr>
      <vt:lpstr>Times</vt:lpstr>
      <vt:lpstr>Times New Roman</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AJ Schwichtenberg</dc:creator>
  <cp:lastModifiedBy>Angela Waggoner</cp:lastModifiedBy>
  <cp:revision>474</cp:revision>
  <cp:lastPrinted>2013-07-18T16:42:01Z</cp:lastPrinted>
  <dcterms:created xsi:type="dcterms:W3CDTF">2005-01-17T16:52:04Z</dcterms:created>
  <dcterms:modified xsi:type="dcterms:W3CDTF">2020-04-19T16:57:13Z</dcterms:modified>
</cp:coreProperties>
</file>