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9" r:id="rId11"/>
    <p:sldId id="280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33CC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740" autoAdjust="0"/>
    <p:restoredTop sz="94639" autoAdjust="0"/>
  </p:normalViewPr>
  <p:slideViewPr>
    <p:cSldViewPr>
      <p:cViewPr varScale="1">
        <p:scale>
          <a:sx n="69" d="100"/>
          <a:sy n="69" d="100"/>
        </p:scale>
        <p:origin x="-17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E4C54-152E-4739-B00E-A91549B9BB3D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22F34-5EE6-4ABF-9EF1-7E93CD52B33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0EC51-226D-44F5-9F1D-753331EA8D6F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BE561-7BE1-4108-934D-F1E18C2E2AC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46F1F-1112-4DA5-B44A-E4E2CE00D898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3180F-75D2-48AE-9557-1C955FE9430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E8767-C6B4-493B-BF7F-261E67521938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DEB0F-B919-48C1-8FE0-8CA8FB20030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679F3-CCB0-4C1C-8C5D-5B5A69BF8B7F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9630C-6459-4356-B8E0-0CEAC8C5EBD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42902-9B96-459F-9380-76A887983BC7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91FE3-5BBE-4525-AD17-2AAC3ACF5DA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B423F-E138-4408-B301-AB2983526E25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36BD5-A861-496F-A5AF-A25B89B934F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A98EA-58D1-4C9F-B302-EAAB4AEB6684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41285-12F3-42B1-A1E9-F628B100DC9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08D17-A18F-413D-B2F7-AC37F472ABC4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41B53C-400A-4375-BFE2-36CFF7129EF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CEEA5-40A4-4F35-893A-D37B18852486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06893B-F34C-4A8C-BB4D-8696F64B122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81A90-1014-4634-9702-DBE58AE48DC1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03245-1E08-4BAD-A869-78CD6113165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1343B8-1F32-4B93-8E12-3B3E0EE37E65}" type="datetimeFigureOut">
              <a:rPr lang="en-GB"/>
              <a:pPr>
                <a:defRPr/>
              </a:pPr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887CEAE3-6AC7-45E6-A46F-D2B3F2687B1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hlinkClick r:id="rId2" action="ppaction://hlinksldjump"/>
          </p:cNvPr>
          <p:cNvSpPr/>
          <p:nvPr/>
        </p:nvSpPr>
        <p:spPr>
          <a:xfrm>
            <a:off x="971550" y="919163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2051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971550" y="1989138"/>
            <a:ext cx="71278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8000">
                <a:solidFill>
                  <a:srgbClr val="FF0000"/>
                </a:solidFill>
                <a:latin typeface="Sassoon Infant Md" pitchFamily="50" charset="0"/>
              </a:rPr>
              <a:t>Everyday 2D shapes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1267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719138" y="923925"/>
            <a:ext cx="7127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8000">
                <a:solidFill>
                  <a:srgbClr val="FF33CC"/>
                </a:solidFill>
                <a:latin typeface="Sassoon Infant Md" pitchFamily="50" charset="0"/>
              </a:rPr>
              <a:t>oval</a:t>
            </a:r>
          </a:p>
        </p:txBody>
      </p:sp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2835275" y="2503488"/>
            <a:ext cx="28971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>
                <a:latin typeface="Sassoon Infant Md" pitchFamily="50" charset="0"/>
              </a:rPr>
              <a:t>Click the oval!</a:t>
            </a:r>
          </a:p>
        </p:txBody>
      </p:sp>
      <p:pic>
        <p:nvPicPr>
          <p:cNvPr id="11270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4438" y="3357563"/>
            <a:ext cx="360045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2291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ight Arrow 27">
            <a:hlinkClick r:id="" action="ppaction://hlinkshowjump?jump=nextslide"/>
          </p:cNvPr>
          <p:cNvSpPr/>
          <p:nvPr/>
        </p:nvSpPr>
        <p:spPr>
          <a:xfrm>
            <a:off x="7308850" y="5157788"/>
            <a:ext cx="1008063" cy="10080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293" name="TextBox 28"/>
          <p:cNvSpPr txBox="1">
            <a:spLocks noChangeArrowheads="1"/>
          </p:cNvSpPr>
          <p:nvPr/>
        </p:nvSpPr>
        <p:spPr bwMode="auto">
          <a:xfrm>
            <a:off x="7380288" y="54451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Calibri" pitchFamily="34" charset="0"/>
                <a:hlinkClick r:id="" action="ppaction://hlinkshowjump?jump=nextslide"/>
              </a:rPr>
              <a:t>NEXT</a:t>
            </a:r>
            <a:endParaRPr lang="en-GB" altLang="en-US">
              <a:latin typeface="Calibri" pitchFamily="34" charset="0"/>
            </a:endParaRPr>
          </a:p>
        </p:txBody>
      </p:sp>
      <p:sp>
        <p:nvSpPr>
          <p:cNvPr id="12294" name="TextBox 3"/>
          <p:cNvSpPr txBox="1">
            <a:spLocks noChangeArrowheads="1"/>
          </p:cNvSpPr>
          <p:nvPr/>
        </p:nvSpPr>
        <p:spPr bwMode="auto">
          <a:xfrm>
            <a:off x="720725" y="981075"/>
            <a:ext cx="7127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7200">
                <a:solidFill>
                  <a:srgbClr val="FF33CC"/>
                </a:solidFill>
                <a:latin typeface="Sassoon Infant Md" pitchFamily="50" charset="0"/>
              </a:rPr>
              <a:t>oval</a:t>
            </a:r>
          </a:p>
        </p:txBody>
      </p:sp>
      <p:sp>
        <p:nvSpPr>
          <p:cNvPr id="12295" name="TextBox 9"/>
          <p:cNvSpPr txBox="1">
            <a:spLocks noChangeArrowheads="1"/>
          </p:cNvSpPr>
          <p:nvPr/>
        </p:nvSpPr>
        <p:spPr bwMode="auto">
          <a:xfrm>
            <a:off x="3228975" y="5168900"/>
            <a:ext cx="2111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watermelons</a:t>
            </a:r>
          </a:p>
        </p:txBody>
      </p:sp>
      <p:pic>
        <p:nvPicPr>
          <p:cNvPr id="12296" name="Picture 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70275" y="2516188"/>
            <a:ext cx="16287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 descr="Portrait with Foote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Box 23"/>
          <p:cNvSpPr txBox="1">
            <a:spLocks noChangeArrowheads="1"/>
          </p:cNvSpPr>
          <p:nvPr/>
        </p:nvSpPr>
        <p:spPr bwMode="auto">
          <a:xfrm>
            <a:off x="3328988" y="4687888"/>
            <a:ext cx="31686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 sz="4800">
                <a:latin typeface="Calibri" pitchFamily="34" charset="0"/>
              </a:rPr>
              <a:t>THE END</a:t>
            </a:r>
          </a:p>
        </p:txBody>
      </p:sp>
      <p:sp>
        <p:nvSpPr>
          <p:cNvPr id="7" name="5-Point Star 6"/>
          <p:cNvSpPr/>
          <p:nvPr/>
        </p:nvSpPr>
        <p:spPr>
          <a:xfrm>
            <a:off x="2700338" y="1844675"/>
            <a:ext cx="503237" cy="504825"/>
          </a:xfrm>
          <a:prstGeom prst="star5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" name="5-Point Star 7"/>
          <p:cNvSpPr/>
          <p:nvPr/>
        </p:nvSpPr>
        <p:spPr>
          <a:xfrm rot="3277173">
            <a:off x="3268663" y="2773363"/>
            <a:ext cx="330200" cy="330200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9" name="5-Point Star 8"/>
          <p:cNvSpPr/>
          <p:nvPr/>
        </p:nvSpPr>
        <p:spPr>
          <a:xfrm rot="2077171">
            <a:off x="5894388" y="2735263"/>
            <a:ext cx="504825" cy="504825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" name="5-Point Star 9"/>
          <p:cNvSpPr/>
          <p:nvPr/>
        </p:nvSpPr>
        <p:spPr>
          <a:xfrm>
            <a:off x="6056313" y="1511300"/>
            <a:ext cx="296862" cy="296863"/>
          </a:xfrm>
          <a:prstGeom prst="star5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5-Point Star 11"/>
          <p:cNvSpPr/>
          <p:nvPr/>
        </p:nvSpPr>
        <p:spPr>
          <a:xfrm rot="3277173">
            <a:off x="3266282" y="1153318"/>
            <a:ext cx="450850" cy="474663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5-Point Star 12"/>
          <p:cNvSpPr/>
          <p:nvPr/>
        </p:nvSpPr>
        <p:spPr>
          <a:xfrm rot="2077171">
            <a:off x="5032375" y="1066800"/>
            <a:ext cx="504825" cy="504825"/>
          </a:xfrm>
          <a:prstGeom prst="star5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3322" name="Picture 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325" y="1844675"/>
            <a:ext cx="3498850" cy="349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3075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ight Arrow 27">
            <a:hlinkClick r:id="" action="ppaction://hlinkshowjump?jump=nextslide"/>
          </p:cNvPr>
          <p:cNvSpPr/>
          <p:nvPr/>
        </p:nvSpPr>
        <p:spPr>
          <a:xfrm>
            <a:off x="7308850" y="5157788"/>
            <a:ext cx="1008063" cy="10080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77" name="TextBox 28"/>
          <p:cNvSpPr txBox="1">
            <a:spLocks noChangeArrowheads="1"/>
          </p:cNvSpPr>
          <p:nvPr/>
        </p:nvSpPr>
        <p:spPr bwMode="auto">
          <a:xfrm>
            <a:off x="7380288" y="54451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Calibri" pitchFamily="34" charset="0"/>
                <a:hlinkClick r:id="" action="ppaction://hlinkshowjump?jump=nextslide"/>
              </a:rPr>
              <a:t>NEXT</a:t>
            </a:r>
            <a:endParaRPr lang="en-GB" altLang="en-US">
              <a:latin typeface="Calibri" pitchFamily="34" charset="0"/>
            </a:endParaRPr>
          </a:p>
        </p:txBody>
      </p:sp>
      <p:sp>
        <p:nvSpPr>
          <p:cNvPr id="3078" name="TextBox 3"/>
          <p:cNvSpPr txBox="1">
            <a:spLocks noChangeArrowheads="1"/>
          </p:cNvSpPr>
          <p:nvPr/>
        </p:nvSpPr>
        <p:spPr bwMode="auto">
          <a:xfrm>
            <a:off x="720725" y="981075"/>
            <a:ext cx="7127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8000">
                <a:solidFill>
                  <a:srgbClr val="FF0000"/>
                </a:solidFill>
                <a:latin typeface="Sassoon Infant Md" pitchFamily="50" charset="0"/>
              </a:rPr>
              <a:t>circle</a:t>
            </a:r>
          </a:p>
        </p:txBody>
      </p:sp>
      <p:sp>
        <p:nvSpPr>
          <p:cNvPr id="3079" name="TextBox 4"/>
          <p:cNvSpPr txBox="1">
            <a:spLocks noChangeArrowheads="1"/>
          </p:cNvSpPr>
          <p:nvPr/>
        </p:nvSpPr>
        <p:spPr bwMode="auto">
          <a:xfrm>
            <a:off x="3311525" y="2740025"/>
            <a:ext cx="1944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>
                <a:latin typeface="Sassoon Infant Md" pitchFamily="50" charset="0"/>
              </a:rPr>
              <a:t>Click the circle!</a:t>
            </a:r>
          </a:p>
        </p:txBody>
      </p:sp>
      <p:pic>
        <p:nvPicPr>
          <p:cNvPr id="3080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27388" y="3511550"/>
            <a:ext cx="211296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4099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0" name="Group 6"/>
          <p:cNvGrpSpPr>
            <a:grpSpLocks/>
          </p:cNvGrpSpPr>
          <p:nvPr/>
        </p:nvGrpSpPr>
        <p:grpSpPr bwMode="auto">
          <a:xfrm>
            <a:off x="7308850" y="5157788"/>
            <a:ext cx="1008063" cy="1008062"/>
            <a:chOff x="7308850" y="5157788"/>
            <a:chExt cx="1008063" cy="1008062"/>
          </a:xfrm>
        </p:grpSpPr>
        <p:sp>
          <p:nvSpPr>
            <p:cNvPr id="28" name="Right Arrow 27">
              <a:hlinkClick r:id="" action="ppaction://hlinkshowjump?jump=nextslide"/>
            </p:cNvPr>
            <p:cNvSpPr/>
            <p:nvPr/>
          </p:nvSpPr>
          <p:spPr>
            <a:xfrm>
              <a:off x="7308850" y="5157788"/>
              <a:ext cx="1008063" cy="1008062"/>
            </a:xfrm>
            <a:prstGeom prst="rightArrow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107" name="TextBox 28"/>
            <p:cNvSpPr txBox="1">
              <a:spLocks noChangeArrowheads="1"/>
            </p:cNvSpPr>
            <p:nvPr/>
          </p:nvSpPr>
          <p:spPr bwMode="auto">
            <a:xfrm>
              <a:off x="7380288" y="5445125"/>
              <a:ext cx="863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lang="en-GB" altLang="en-US">
                  <a:latin typeface="Calibri" pitchFamily="34" charset="0"/>
                  <a:hlinkClick r:id="" action="ppaction://hlinkshowjump?jump=nextslide"/>
                </a:rPr>
                <a:t>NEXT</a:t>
              </a:r>
              <a:endParaRPr lang="en-GB" altLang="en-US">
                <a:latin typeface="Calibri" pitchFamily="34" charset="0"/>
              </a:endParaRPr>
            </a:p>
          </p:txBody>
        </p:sp>
      </p:grpSp>
      <p:sp>
        <p:nvSpPr>
          <p:cNvPr id="4101" name="TextBox 3"/>
          <p:cNvSpPr txBox="1">
            <a:spLocks noChangeArrowheads="1"/>
          </p:cNvSpPr>
          <p:nvPr/>
        </p:nvSpPr>
        <p:spPr bwMode="auto">
          <a:xfrm>
            <a:off x="720725" y="1025525"/>
            <a:ext cx="7127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8000">
                <a:solidFill>
                  <a:srgbClr val="FF0000"/>
                </a:solidFill>
                <a:latin typeface="Sassoon Infant Md" pitchFamily="50" charset="0"/>
              </a:rPr>
              <a:t>circle</a:t>
            </a:r>
          </a:p>
        </p:txBody>
      </p:sp>
      <p:sp>
        <p:nvSpPr>
          <p:cNvPr id="4102" name="TextBox 7"/>
          <p:cNvSpPr txBox="1">
            <a:spLocks noChangeArrowheads="1"/>
          </p:cNvSpPr>
          <p:nvPr/>
        </p:nvSpPr>
        <p:spPr bwMode="auto">
          <a:xfrm>
            <a:off x="1908175" y="5200650"/>
            <a:ext cx="12668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discs</a:t>
            </a:r>
          </a:p>
        </p:txBody>
      </p:sp>
      <p:sp>
        <p:nvSpPr>
          <p:cNvPr id="4103" name="TextBox 14"/>
          <p:cNvSpPr txBox="1">
            <a:spLocks noChangeArrowheads="1"/>
          </p:cNvSpPr>
          <p:nvPr/>
        </p:nvSpPr>
        <p:spPr bwMode="auto">
          <a:xfrm>
            <a:off x="4976813" y="5218113"/>
            <a:ext cx="15763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clocks</a:t>
            </a:r>
          </a:p>
        </p:txBody>
      </p:sp>
      <p:pic>
        <p:nvPicPr>
          <p:cNvPr id="410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5588" y="2459038"/>
            <a:ext cx="2032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29150" y="2376488"/>
            <a:ext cx="21844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5123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28"/>
          <p:cNvSpPr txBox="1">
            <a:spLocks noChangeArrowheads="1"/>
          </p:cNvSpPr>
          <p:nvPr/>
        </p:nvSpPr>
        <p:spPr bwMode="auto">
          <a:xfrm>
            <a:off x="7380288" y="54451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Calibri" pitchFamily="34" charset="0"/>
                <a:hlinkClick r:id="" action="ppaction://hlinkshowjump?jump=nextslide"/>
              </a:rPr>
              <a:t>NEXT</a:t>
            </a:r>
            <a:endParaRPr lang="en-GB" altLang="en-US">
              <a:latin typeface="Calibri" pitchFamily="34" charset="0"/>
            </a:endParaRPr>
          </a:p>
        </p:txBody>
      </p:sp>
      <p:sp>
        <p:nvSpPr>
          <p:cNvPr id="5125" name="TextBox 3"/>
          <p:cNvSpPr txBox="1">
            <a:spLocks noChangeArrowheads="1"/>
          </p:cNvSpPr>
          <p:nvPr/>
        </p:nvSpPr>
        <p:spPr bwMode="auto">
          <a:xfrm>
            <a:off x="720725" y="981075"/>
            <a:ext cx="7127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8000">
                <a:solidFill>
                  <a:srgbClr val="0070C0"/>
                </a:solidFill>
                <a:latin typeface="Sassoon Infant Md" pitchFamily="50" charset="0"/>
              </a:rPr>
              <a:t>square</a:t>
            </a:r>
          </a:p>
        </p:txBody>
      </p:sp>
      <p:sp>
        <p:nvSpPr>
          <p:cNvPr id="5126" name="TextBox 4"/>
          <p:cNvSpPr txBox="1">
            <a:spLocks noChangeArrowheads="1"/>
          </p:cNvSpPr>
          <p:nvPr/>
        </p:nvSpPr>
        <p:spPr bwMode="auto">
          <a:xfrm>
            <a:off x="3311525" y="2740025"/>
            <a:ext cx="19446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>
                <a:latin typeface="Sassoon Infant Md" pitchFamily="50" charset="0"/>
              </a:rPr>
              <a:t>Click the square!</a:t>
            </a:r>
          </a:p>
        </p:txBody>
      </p:sp>
      <p:pic>
        <p:nvPicPr>
          <p:cNvPr id="5127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1688" y="3732213"/>
            <a:ext cx="1889125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6147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ight Arrow 27">
            <a:hlinkClick r:id="" action="ppaction://hlinkshowjump?jump=nextslide"/>
          </p:cNvPr>
          <p:cNvSpPr/>
          <p:nvPr/>
        </p:nvSpPr>
        <p:spPr>
          <a:xfrm>
            <a:off x="7308850" y="5157788"/>
            <a:ext cx="1008063" cy="10080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149" name="TextBox 28"/>
          <p:cNvSpPr txBox="1">
            <a:spLocks noChangeArrowheads="1"/>
          </p:cNvSpPr>
          <p:nvPr/>
        </p:nvSpPr>
        <p:spPr bwMode="auto">
          <a:xfrm>
            <a:off x="7380288" y="54451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Calibri" pitchFamily="34" charset="0"/>
                <a:hlinkClick r:id="" action="ppaction://hlinkshowjump?jump=nextslide"/>
              </a:rPr>
              <a:t>NEXT</a:t>
            </a:r>
            <a:endParaRPr lang="en-GB" altLang="en-US">
              <a:latin typeface="Calibri" pitchFamily="34" charset="0"/>
            </a:endParaRPr>
          </a:p>
        </p:txBody>
      </p:sp>
      <p:sp>
        <p:nvSpPr>
          <p:cNvPr id="6150" name="TextBox 3"/>
          <p:cNvSpPr txBox="1">
            <a:spLocks noChangeArrowheads="1"/>
          </p:cNvSpPr>
          <p:nvPr/>
        </p:nvSpPr>
        <p:spPr bwMode="auto">
          <a:xfrm>
            <a:off x="720725" y="692150"/>
            <a:ext cx="71278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8000">
                <a:solidFill>
                  <a:srgbClr val="0070C0"/>
                </a:solidFill>
                <a:latin typeface="Sassoon Infant Md" pitchFamily="50" charset="0"/>
              </a:rPr>
              <a:t>square</a:t>
            </a: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3330575" y="5013325"/>
            <a:ext cx="19081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light switches</a:t>
            </a:r>
          </a:p>
        </p:txBody>
      </p:sp>
      <p:pic>
        <p:nvPicPr>
          <p:cNvPr id="615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7713" y="2563813"/>
            <a:ext cx="192563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171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TextBox 3"/>
          <p:cNvSpPr txBox="1">
            <a:spLocks noChangeArrowheads="1"/>
          </p:cNvSpPr>
          <p:nvPr/>
        </p:nvSpPr>
        <p:spPr bwMode="auto">
          <a:xfrm>
            <a:off x="720725" y="836613"/>
            <a:ext cx="7127875" cy="1323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8000" dirty="0">
                <a:solidFill>
                  <a:schemeClr val="accent3">
                    <a:lumMod val="75000"/>
                  </a:schemeClr>
                </a:solidFill>
                <a:latin typeface="Sassoon Infant Md" panose="02000603050000020003" pitchFamily="50" charset="0"/>
                <a:cs typeface="Arial" panose="020B0604020202020204" pitchFamily="34" charset="0"/>
              </a:rPr>
              <a:t>triangle</a:t>
            </a: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3186113" y="2492375"/>
            <a:ext cx="21955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>
                <a:latin typeface="Sassoon Infant Md" pitchFamily="50" charset="0"/>
              </a:rPr>
              <a:t>Click the triangle!</a:t>
            </a:r>
          </a:p>
        </p:txBody>
      </p:sp>
      <p:pic>
        <p:nvPicPr>
          <p:cNvPr id="717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98800" y="3357563"/>
            <a:ext cx="2370138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195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ight Arrow 27">
            <a:hlinkClick r:id="" action="ppaction://hlinkshowjump?jump=nextslide"/>
          </p:cNvPr>
          <p:cNvSpPr/>
          <p:nvPr/>
        </p:nvSpPr>
        <p:spPr>
          <a:xfrm>
            <a:off x="7308850" y="5157788"/>
            <a:ext cx="1008063" cy="10080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197" name="TextBox 28"/>
          <p:cNvSpPr txBox="1">
            <a:spLocks noChangeArrowheads="1"/>
          </p:cNvSpPr>
          <p:nvPr/>
        </p:nvSpPr>
        <p:spPr bwMode="auto">
          <a:xfrm>
            <a:off x="7380288" y="54451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Calibri" pitchFamily="34" charset="0"/>
                <a:hlinkClick r:id="" action="ppaction://hlinkshowjump?jump=nextslide"/>
              </a:rPr>
              <a:t>NEXT</a:t>
            </a:r>
            <a:endParaRPr lang="en-GB" altLang="en-US">
              <a:latin typeface="Calibri" pitchFamily="34" charset="0"/>
            </a:endParaRPr>
          </a:p>
        </p:txBody>
      </p:sp>
      <p:sp>
        <p:nvSpPr>
          <p:cNvPr id="3079" name="TextBox 3"/>
          <p:cNvSpPr txBox="1">
            <a:spLocks noChangeArrowheads="1"/>
          </p:cNvSpPr>
          <p:nvPr/>
        </p:nvSpPr>
        <p:spPr bwMode="auto">
          <a:xfrm>
            <a:off x="720725" y="736600"/>
            <a:ext cx="7127875" cy="1323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8000" dirty="0">
                <a:solidFill>
                  <a:schemeClr val="accent3">
                    <a:lumMod val="75000"/>
                  </a:schemeClr>
                </a:solidFill>
                <a:latin typeface="Sassoon Infant Md" panose="02000603050000020003" pitchFamily="50" charset="0"/>
                <a:cs typeface="Arial" panose="020B0604020202020204" pitchFamily="34" charset="0"/>
              </a:rPr>
              <a:t>triangle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1331913" y="4708525"/>
            <a:ext cx="29876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road signs</a:t>
            </a:r>
          </a:p>
        </p:txBody>
      </p:sp>
      <p:pic>
        <p:nvPicPr>
          <p:cNvPr id="8200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0388" y="2516188"/>
            <a:ext cx="205581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9338" y="2519363"/>
            <a:ext cx="1536700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TextBox 8"/>
          <p:cNvSpPr txBox="1">
            <a:spLocks noChangeArrowheads="1"/>
          </p:cNvSpPr>
          <p:nvPr/>
        </p:nvSpPr>
        <p:spPr bwMode="auto">
          <a:xfrm>
            <a:off x="4133850" y="4935538"/>
            <a:ext cx="2987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triangles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219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Box 3"/>
          <p:cNvSpPr txBox="1">
            <a:spLocks noChangeArrowheads="1"/>
          </p:cNvSpPr>
          <p:nvPr/>
        </p:nvSpPr>
        <p:spPr bwMode="auto">
          <a:xfrm>
            <a:off x="720725" y="952500"/>
            <a:ext cx="7127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7200">
                <a:solidFill>
                  <a:srgbClr val="FFC000"/>
                </a:solidFill>
                <a:latin typeface="Sassoon Infant Md" pitchFamily="50" charset="0"/>
              </a:rPr>
              <a:t>rectangle</a:t>
            </a:r>
          </a:p>
        </p:txBody>
      </p:sp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2547938" y="2852738"/>
            <a:ext cx="34734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>
                <a:latin typeface="Sassoon Infant Md" pitchFamily="50" charset="0"/>
              </a:rPr>
              <a:t>Click the rectangle!</a:t>
            </a:r>
          </a:p>
        </p:txBody>
      </p:sp>
      <p:pic>
        <p:nvPicPr>
          <p:cNvPr id="922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32088" y="3789363"/>
            <a:ext cx="31051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684213" y="923925"/>
            <a:ext cx="7200900" cy="5102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243" name="Picture 10" descr="Portrait with Foot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6453188"/>
            <a:ext cx="100806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ight Arrow 27">
            <a:hlinkClick r:id="" action="ppaction://hlinkshowjump?jump=nextslide"/>
          </p:cNvPr>
          <p:cNvSpPr/>
          <p:nvPr/>
        </p:nvSpPr>
        <p:spPr>
          <a:xfrm>
            <a:off x="7308850" y="5157788"/>
            <a:ext cx="1008063" cy="100806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245" name="TextBox 28"/>
          <p:cNvSpPr txBox="1">
            <a:spLocks noChangeArrowheads="1"/>
          </p:cNvSpPr>
          <p:nvPr/>
        </p:nvSpPr>
        <p:spPr bwMode="auto">
          <a:xfrm>
            <a:off x="7380288" y="54451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Calibri" pitchFamily="34" charset="0"/>
                <a:hlinkClick r:id="" action="ppaction://hlinkshowjump?jump=nextslide"/>
              </a:rPr>
              <a:t>NEXT</a:t>
            </a:r>
            <a:endParaRPr lang="en-GB" altLang="en-US">
              <a:latin typeface="Calibri" pitchFamily="34" charset="0"/>
            </a:endParaRPr>
          </a:p>
        </p:txBody>
      </p:sp>
      <p:sp>
        <p:nvSpPr>
          <p:cNvPr id="10246" name="TextBox 3"/>
          <p:cNvSpPr txBox="1">
            <a:spLocks noChangeArrowheads="1"/>
          </p:cNvSpPr>
          <p:nvPr/>
        </p:nvSpPr>
        <p:spPr bwMode="auto">
          <a:xfrm>
            <a:off x="720725" y="981075"/>
            <a:ext cx="71278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GB" altLang="en-US" sz="7200">
                <a:solidFill>
                  <a:srgbClr val="FFC000"/>
                </a:solidFill>
                <a:latin typeface="Sassoon Infant Md" pitchFamily="50" charset="0"/>
              </a:rPr>
              <a:t>rectangle</a:t>
            </a:r>
          </a:p>
        </p:txBody>
      </p:sp>
      <p:sp>
        <p:nvSpPr>
          <p:cNvPr id="10247" name="TextBox 9"/>
          <p:cNvSpPr txBox="1">
            <a:spLocks noChangeArrowheads="1"/>
          </p:cNvSpPr>
          <p:nvPr/>
        </p:nvSpPr>
        <p:spPr bwMode="auto">
          <a:xfrm>
            <a:off x="1833563" y="5214938"/>
            <a:ext cx="13255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rulers</a:t>
            </a:r>
          </a:p>
        </p:txBody>
      </p:sp>
      <p:sp>
        <p:nvSpPr>
          <p:cNvPr id="10248" name="TextBox 10"/>
          <p:cNvSpPr txBox="1">
            <a:spLocks noChangeArrowheads="1"/>
          </p:cNvSpPr>
          <p:nvPr/>
        </p:nvSpPr>
        <p:spPr bwMode="auto">
          <a:xfrm>
            <a:off x="4932363" y="5214938"/>
            <a:ext cx="19304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en-US" sz="2400">
                <a:latin typeface="Sassoon Infant Md" pitchFamily="50" charset="0"/>
              </a:rPr>
              <a:t>envelopes</a:t>
            </a:r>
          </a:p>
        </p:txBody>
      </p:sp>
      <p:pic>
        <p:nvPicPr>
          <p:cNvPr id="10249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4125" y="3508375"/>
            <a:ext cx="2484438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68850" y="3141663"/>
            <a:ext cx="2093913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On-screen Show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Sassoon Infant Md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Colin Mc Kee</cp:lastModifiedBy>
  <cp:revision>138</cp:revision>
  <dcterms:created xsi:type="dcterms:W3CDTF">2012-11-21T10:26:22Z</dcterms:created>
  <dcterms:modified xsi:type="dcterms:W3CDTF">2020-05-05T09:56:29Z</dcterms:modified>
</cp:coreProperties>
</file>