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61" r:id="rId4"/>
    <p:sldId id="258" r:id="rId5"/>
    <p:sldId id="262" r:id="rId6"/>
    <p:sldId id="263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C9DA66-7ECB-4349-84DB-EFB7B9E17CFF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660222-62E0-4660-AC4E-E2E53988B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Luke 13:1-9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What You Need When Trouble Comes To Your House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10972800" cy="6248400"/>
          </a:xfrm>
        </p:spPr>
        <p:txBody>
          <a:bodyPr>
            <a:normAutofit/>
          </a:bodyPr>
          <a:lstStyle/>
          <a:p>
            <a:r>
              <a:rPr lang="en-US" sz="4400" b="1" i="1" dirty="0"/>
              <a:t>Problems are a part of life</a:t>
            </a:r>
          </a:p>
          <a:p>
            <a:r>
              <a:rPr lang="en-US" sz="4400" b="1" i="1" dirty="0"/>
              <a:t>Our problems are relative</a:t>
            </a:r>
          </a:p>
          <a:p>
            <a:r>
              <a:rPr lang="en-US" sz="4400" b="1" i="1" dirty="0"/>
              <a:t>There are no small problems</a:t>
            </a:r>
          </a:p>
          <a:p>
            <a:r>
              <a:rPr lang="en-US" sz="4400" b="1" i="1" dirty="0"/>
              <a:t>What we need when trouble comes</a:t>
            </a:r>
          </a:p>
          <a:p>
            <a:pPr>
              <a:buNone/>
            </a:pPr>
            <a:endParaRPr lang="en-US" sz="3600" b="1" i="1" dirty="0"/>
          </a:p>
          <a:p>
            <a:pPr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D9582-95A9-4B36-963B-B5186B165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Luke 13:1-9 (KJV)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AD5E-7CFA-4FD7-92A7-BB4A96E78B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9530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400" dirty="0"/>
              <a:t>There were present at that season some that told him of the </a:t>
            </a:r>
            <a:r>
              <a:rPr lang="en-US" sz="4400" dirty="0" err="1"/>
              <a:t>Galilaeans</a:t>
            </a:r>
            <a:r>
              <a:rPr lang="en-US" sz="4400" dirty="0"/>
              <a:t>, whose blood Pilate had mingled with their sacrifices.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400" dirty="0"/>
              <a:t>2 And Jesus answering said unto them, Suppose ye that these </a:t>
            </a:r>
            <a:r>
              <a:rPr lang="en-US" sz="4400" dirty="0" err="1"/>
              <a:t>Galilaeans</a:t>
            </a:r>
            <a:r>
              <a:rPr lang="en-US" sz="4400" dirty="0"/>
              <a:t> were sinners above all the </a:t>
            </a:r>
            <a:r>
              <a:rPr lang="en-US" sz="4400" dirty="0" err="1"/>
              <a:t>Galilaeans</a:t>
            </a:r>
            <a:r>
              <a:rPr lang="en-US" sz="4400" dirty="0"/>
              <a:t>, because they suffered such things?</a:t>
            </a:r>
          </a:p>
        </p:txBody>
      </p:sp>
    </p:spTree>
    <p:extLst>
      <p:ext uri="{BB962C8B-B14F-4D97-AF65-F5344CB8AC3E}">
        <p14:creationId xmlns:p14="http://schemas.microsoft.com/office/powerpoint/2010/main" val="38907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04800"/>
            <a:ext cx="10972800" cy="55165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arenR" startAt="3"/>
            </a:pPr>
            <a:r>
              <a:rPr lang="en-US" sz="4400" b="1" dirty="0"/>
              <a:t>I tell you, Nay: but, except ye repent, ye shall all likewise perish.</a:t>
            </a:r>
          </a:p>
          <a:p>
            <a:pPr marL="742950" indent="-742950">
              <a:buFont typeface="+mj-lt"/>
              <a:buAutoNum type="arabicParenR" startAt="3"/>
            </a:pPr>
            <a:r>
              <a:rPr lang="en-US" sz="4400" b="1" dirty="0"/>
              <a:t>Or those eighteen, upon whom the tower in Siloam fell, and slew them, think ye that they were sinners above all men that dwelt in Jerusalem?</a:t>
            </a:r>
          </a:p>
          <a:p>
            <a:pPr marL="742950" indent="-742950">
              <a:buFont typeface="+mj-lt"/>
              <a:buAutoNum type="arabicParenR" startAt="3"/>
            </a:pPr>
            <a:r>
              <a:rPr lang="en-US" sz="4400" b="1" dirty="0"/>
              <a:t>I tell you, Nay: but, except ye repent, ye shall all likewise perish.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304800"/>
            <a:ext cx="10972800" cy="55165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arenR" startAt="6"/>
            </a:pPr>
            <a:r>
              <a:rPr lang="en-US" sz="4400" b="1" dirty="0"/>
              <a:t>He </a:t>
            </a:r>
            <a:r>
              <a:rPr lang="en-US" sz="4400" b="1" dirty="0" err="1"/>
              <a:t>spake</a:t>
            </a:r>
            <a:r>
              <a:rPr lang="en-US" sz="4400" b="1" dirty="0"/>
              <a:t> also this parable; A certain man had a fig tree planted in his vineyard; and he came and sought fruit thereon, and found none.</a:t>
            </a:r>
          </a:p>
          <a:p>
            <a:pPr marL="742950" indent="-742950">
              <a:buFont typeface="+mj-lt"/>
              <a:buAutoNum type="arabicParenR" startAt="6"/>
            </a:pPr>
            <a:r>
              <a:rPr lang="en-US" sz="4400" b="1" dirty="0"/>
              <a:t>Then said he unto the dresser of his vineyard, Behold, these three years I come seeking fruit on this fig tree, and find none: cut it down; why </a:t>
            </a:r>
            <a:r>
              <a:rPr lang="en-US" sz="4400" b="1" dirty="0" err="1"/>
              <a:t>cumbereth</a:t>
            </a:r>
            <a:r>
              <a:rPr lang="en-US" sz="4400" b="1" dirty="0"/>
              <a:t> it the ground?</a:t>
            </a:r>
          </a:p>
        </p:txBody>
      </p:sp>
    </p:spTree>
    <p:extLst>
      <p:ext uri="{BB962C8B-B14F-4D97-AF65-F5344CB8AC3E}">
        <p14:creationId xmlns:p14="http://schemas.microsoft.com/office/powerpoint/2010/main" val="275601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304800"/>
            <a:ext cx="10972800" cy="5516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arenR" startAt="8"/>
            </a:pPr>
            <a:r>
              <a:rPr lang="en-US" sz="4400" b="1" dirty="0"/>
              <a:t>And he answering said unto him, Lord, let it alone this year also, till I shall dig about it, and dung it:</a:t>
            </a:r>
          </a:p>
          <a:p>
            <a:pPr marL="742950" indent="-742950">
              <a:buFont typeface="+mj-lt"/>
              <a:buAutoNum type="arabicParenR" startAt="8"/>
            </a:pPr>
            <a:r>
              <a:rPr lang="en-US" sz="4400" b="1" dirty="0"/>
              <a:t>And if it bear fruit, well: and if not, then after that thou shalt cut it down.</a:t>
            </a:r>
          </a:p>
        </p:txBody>
      </p:sp>
    </p:spTree>
    <p:extLst>
      <p:ext uri="{BB962C8B-B14F-4D97-AF65-F5344CB8AC3E}">
        <p14:creationId xmlns:p14="http://schemas.microsoft.com/office/powerpoint/2010/main" val="600356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8600"/>
            <a:ext cx="10972800" cy="6248400"/>
          </a:xfrm>
        </p:spPr>
        <p:txBody>
          <a:bodyPr>
            <a:normAutofit/>
          </a:bodyPr>
          <a:lstStyle/>
          <a:p>
            <a:r>
              <a:rPr lang="en-US" sz="4400" b="1" i="1" dirty="0"/>
              <a:t>A Realistic Outlook On Life</a:t>
            </a:r>
            <a:endParaRPr lang="en-US" sz="4400" i="1" dirty="0"/>
          </a:p>
          <a:p>
            <a:r>
              <a:rPr lang="en-US" sz="4400" b="1" i="1" dirty="0"/>
              <a:t>An Honest And Faithful Friend</a:t>
            </a:r>
            <a:endParaRPr lang="en-US" sz="4400" i="1" dirty="0"/>
          </a:p>
          <a:p>
            <a:r>
              <a:rPr lang="en-US" sz="4400" b="1" i="1" dirty="0"/>
              <a:t>An Unshakeable Faith</a:t>
            </a:r>
          </a:p>
          <a:p>
            <a:r>
              <a:rPr lang="en-US" sz="4400" b="1" i="1" dirty="0"/>
              <a:t>An Unfailing God</a:t>
            </a:r>
            <a:endParaRPr lang="en-US" sz="4400" i="1" dirty="0"/>
          </a:p>
          <a:p>
            <a:endParaRPr lang="en-US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284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Franklin Gothic Book</vt:lpstr>
      <vt:lpstr>Perpetua</vt:lpstr>
      <vt:lpstr>Wingdings 2</vt:lpstr>
      <vt:lpstr>Equity</vt:lpstr>
      <vt:lpstr>What You Need When Trouble Comes To Your House</vt:lpstr>
      <vt:lpstr>PowerPoint Presentation</vt:lpstr>
      <vt:lpstr>Luke 13:1-9 (KJV) 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when Trouble Comes to Your House, or Life Lessons from the “Bug Net”</dc:title>
  <dc:creator>Paul Young</dc:creator>
  <cp:lastModifiedBy>Young, Joel</cp:lastModifiedBy>
  <cp:revision>5</cp:revision>
  <dcterms:created xsi:type="dcterms:W3CDTF">2010-04-11T02:59:17Z</dcterms:created>
  <dcterms:modified xsi:type="dcterms:W3CDTF">2018-10-07T15:00:09Z</dcterms:modified>
</cp:coreProperties>
</file>