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5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95"/>
  </p:normalViewPr>
  <p:slideViewPr>
    <p:cSldViewPr>
      <p:cViewPr varScale="1">
        <p:scale>
          <a:sx n="74" d="100"/>
          <a:sy n="74" d="100"/>
        </p:scale>
        <p:origin x="176" y="68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13" name="Rounded Rectangle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2DC3B-D665-441A-AFF0-C9D8C69FD66C}" type="datetimeFigureOut">
              <a:rPr lang="en-US" smtClean="0"/>
              <a:pPr/>
              <a:t>1/19/19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7FEF16F-6CF7-43D4-A647-F1564BFBC3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2DC3B-D665-441A-AFF0-C9D8C69FD66C}" type="datetimeFigureOut">
              <a:rPr lang="en-US" smtClean="0"/>
              <a:pPr/>
              <a:t>1/19/19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EF16F-6CF7-43D4-A647-F1564BFBC3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2DC3B-D665-441A-AFF0-C9D8C69FD66C}" type="datetimeFigureOut">
              <a:rPr lang="en-US" smtClean="0"/>
              <a:pPr/>
              <a:t>1/19/19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EF16F-6CF7-43D4-A647-F1564BFBC3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2DC3B-D665-441A-AFF0-C9D8C69FD66C}" type="datetimeFigureOut">
              <a:rPr lang="en-US" smtClean="0"/>
              <a:pPr/>
              <a:t>1/19/19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EF16F-6CF7-43D4-A647-F1564BFBC3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10" name="Rounded Rectangle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2DC3B-D665-441A-AFF0-C9D8C69FD66C}" type="datetimeFigureOut">
              <a:rPr lang="en-US" smtClean="0"/>
              <a:pPr/>
              <a:t>1/19/19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B7FEF16F-6CF7-43D4-A647-F1564BFBC3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2DC3B-D665-441A-AFF0-C9D8C69FD66C}" type="datetimeFigureOut">
              <a:rPr lang="en-US" smtClean="0"/>
              <a:pPr/>
              <a:t>1/19/19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EF16F-6CF7-43D4-A647-F1564BFBC3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2DC3B-D665-441A-AFF0-C9D8C69FD66C}" type="datetimeFigureOut">
              <a:rPr lang="en-US" smtClean="0"/>
              <a:pPr/>
              <a:t>1/19/19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EF16F-6CF7-43D4-A647-F1564BFBC3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2DC3B-D665-441A-AFF0-C9D8C69FD66C}" type="datetimeFigureOut">
              <a:rPr lang="en-US" smtClean="0"/>
              <a:pPr/>
              <a:t>1/19/19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EF16F-6CF7-43D4-A647-F1564BFBC3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2DC3B-D665-441A-AFF0-C9D8C69FD66C}" type="datetimeFigureOut">
              <a:rPr lang="en-US" smtClean="0"/>
              <a:pPr/>
              <a:t>1/19/19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EF16F-6CF7-43D4-A647-F1564BFBC3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9" name="Rounded Rectangle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2DC3B-D665-441A-AFF0-C9D8C69FD66C}" type="datetimeFigureOut">
              <a:rPr lang="en-US" smtClean="0"/>
              <a:pPr/>
              <a:t>1/19/19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EF16F-6CF7-43D4-A647-F1564BFBC3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2DC3B-D665-441A-AFF0-C9D8C69FD66C}" type="datetimeFigureOut">
              <a:rPr lang="en-US" smtClean="0"/>
              <a:pPr/>
              <a:t>1/19/19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B7FEF16F-6CF7-43D4-A647-F1564BFBC3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Rectangle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CC2DC3B-D665-441A-AFF0-C9D8C69FD66C}" type="datetimeFigureOut">
              <a:rPr lang="en-US" smtClean="0"/>
              <a:pPr/>
              <a:t>1/19/19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7FEF16F-6CF7-43D4-A647-F1564BFBC37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John 3:1-7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b="1" i="1" dirty="0"/>
              <a:t>We Are Family</a:t>
            </a:r>
            <a:endParaRPr lang="en-US" sz="6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533401"/>
            <a:ext cx="11125200" cy="5592763"/>
          </a:xfrm>
        </p:spPr>
        <p:txBody>
          <a:bodyPr>
            <a:normAutofit/>
          </a:bodyPr>
          <a:lstStyle/>
          <a:p>
            <a:r>
              <a:rPr lang="en-US" sz="5400" b="1" dirty="0"/>
              <a:t>Family Defined</a:t>
            </a:r>
          </a:p>
          <a:p>
            <a:r>
              <a:rPr lang="en-US" sz="5400" b="1" dirty="0"/>
              <a:t>Family in Scripture</a:t>
            </a:r>
          </a:p>
          <a:p>
            <a:r>
              <a:rPr lang="en-US" sz="5400" b="1" dirty="0"/>
              <a:t>Four Categories of Family </a:t>
            </a:r>
          </a:p>
          <a:p>
            <a:pPr lvl="1"/>
            <a:r>
              <a:rPr lang="en-US" sz="5200" i="1" dirty="0"/>
              <a:t>The Human family or the family of man</a:t>
            </a:r>
          </a:p>
          <a:p>
            <a:pPr lvl="1"/>
            <a:r>
              <a:rPr lang="en-US" sz="5400" i="1" dirty="0"/>
              <a:t>The “home” family, or your family of  origin</a:t>
            </a:r>
          </a:p>
          <a:p>
            <a:pPr lvl="1"/>
            <a:r>
              <a:rPr lang="en-US" sz="5400" i="1" dirty="0"/>
              <a:t>The heavenly family or the family of God</a:t>
            </a:r>
          </a:p>
          <a:p>
            <a:pPr lvl="1"/>
            <a:r>
              <a:rPr lang="en-US" sz="5400" i="1" dirty="0"/>
              <a:t>The “holy” family or your church family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821E4-CA3D-5742-956A-268DD5602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John 3:1-7 (KJV)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600200"/>
            <a:ext cx="11049000" cy="4419600"/>
          </a:xfrm>
        </p:spPr>
        <p:txBody>
          <a:bodyPr/>
          <a:lstStyle/>
          <a:p>
            <a:pPr marL="914400" indent="-914400">
              <a:buSzPct val="100000"/>
              <a:buFont typeface="+mj-lt"/>
              <a:buAutoNum type="arabicParenR"/>
            </a:pPr>
            <a:r>
              <a:rPr lang="en-US" sz="5400" dirty="0">
                <a:solidFill>
                  <a:srgbClr val="000000"/>
                </a:solidFill>
                <a:latin typeface="Helvetica Neue" panose="02000503000000020004" pitchFamily="2" charset="0"/>
              </a:rPr>
              <a:t>There was a man of the Pharisees, named Nicodemus, a ruler of the Jews: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381000"/>
            <a:ext cx="11049000" cy="5638800"/>
          </a:xfrm>
        </p:spPr>
        <p:txBody>
          <a:bodyPr/>
          <a:lstStyle/>
          <a:p>
            <a:pPr marL="914400" indent="-914400">
              <a:buSzPct val="100000"/>
              <a:buFont typeface="+mj-lt"/>
              <a:buAutoNum type="arabicParenR" startAt="2"/>
            </a:pPr>
            <a:r>
              <a:rPr lang="en-US" sz="5400" dirty="0">
                <a:solidFill>
                  <a:srgbClr val="000000"/>
                </a:solidFill>
                <a:latin typeface="Helvetica Neue" panose="02000503000000020004" pitchFamily="2" charset="0"/>
              </a:rPr>
              <a:t>The same came to Jesus by night, and said unto him, Rabbi, we know that thou art a teacher come from God: for no man can do these miracles that thou </a:t>
            </a:r>
            <a:r>
              <a:rPr lang="en-US" sz="5400" dirty="0" err="1">
                <a:solidFill>
                  <a:srgbClr val="000000"/>
                </a:solidFill>
                <a:latin typeface="Helvetica Neue" panose="02000503000000020004" pitchFamily="2" charset="0"/>
              </a:rPr>
              <a:t>doest</a:t>
            </a:r>
            <a:r>
              <a:rPr lang="en-US" sz="5400" dirty="0">
                <a:solidFill>
                  <a:srgbClr val="000000"/>
                </a:solidFill>
                <a:latin typeface="Helvetica Neue" panose="02000503000000020004" pitchFamily="2" charset="0"/>
              </a:rPr>
              <a:t>, except God be with him.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253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381000"/>
            <a:ext cx="11049000" cy="5638800"/>
          </a:xfrm>
        </p:spPr>
        <p:txBody>
          <a:bodyPr/>
          <a:lstStyle/>
          <a:p>
            <a:pPr marL="914400" indent="-914400">
              <a:buSzPct val="100000"/>
              <a:buFont typeface="+mj-lt"/>
              <a:buAutoNum type="arabicParenR" startAt="3"/>
            </a:pPr>
            <a:r>
              <a:rPr lang="en-US" sz="5400" dirty="0">
                <a:solidFill>
                  <a:srgbClr val="000000"/>
                </a:solidFill>
                <a:latin typeface="Helvetica Neue" panose="02000503000000020004" pitchFamily="2" charset="0"/>
              </a:rPr>
              <a:t>Jesus answered and said unto him, Verily, verily, I say unto thee, Except a man be born again, he cannot see the kingdom of God.</a:t>
            </a:r>
          </a:p>
        </p:txBody>
      </p:sp>
    </p:spTree>
    <p:extLst>
      <p:ext uri="{BB962C8B-B14F-4D97-AF65-F5344CB8AC3E}">
        <p14:creationId xmlns:p14="http://schemas.microsoft.com/office/powerpoint/2010/main" val="902496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381000"/>
            <a:ext cx="11049000" cy="5638800"/>
          </a:xfrm>
        </p:spPr>
        <p:txBody>
          <a:bodyPr>
            <a:normAutofit/>
          </a:bodyPr>
          <a:lstStyle/>
          <a:p>
            <a:pPr marL="914400" indent="-914400">
              <a:buSzPct val="100000"/>
              <a:buFont typeface="+mj-lt"/>
              <a:buAutoNum type="arabicParenR" startAt="4"/>
            </a:pPr>
            <a:r>
              <a:rPr lang="en-US" sz="5400" dirty="0"/>
              <a:t>Nicodemus </a:t>
            </a:r>
            <a:r>
              <a:rPr lang="en-US" sz="5400" dirty="0" err="1"/>
              <a:t>saith</a:t>
            </a:r>
            <a:r>
              <a:rPr lang="en-US" sz="5400" dirty="0"/>
              <a:t> unto him, How can a man be born when he is old? can he enter the second time into his mother's womb, and be born?</a:t>
            </a:r>
          </a:p>
        </p:txBody>
      </p:sp>
    </p:spTree>
    <p:extLst>
      <p:ext uri="{BB962C8B-B14F-4D97-AF65-F5344CB8AC3E}">
        <p14:creationId xmlns:p14="http://schemas.microsoft.com/office/powerpoint/2010/main" val="3075952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381000"/>
            <a:ext cx="11049000" cy="5638800"/>
          </a:xfrm>
        </p:spPr>
        <p:txBody>
          <a:bodyPr/>
          <a:lstStyle/>
          <a:p>
            <a:pPr marL="914400" indent="-914400">
              <a:buSzPct val="100000"/>
              <a:buFont typeface="+mj-lt"/>
              <a:buAutoNum type="arabicParenR" startAt="5"/>
            </a:pPr>
            <a:r>
              <a:rPr lang="en-US" sz="5400" dirty="0">
                <a:solidFill>
                  <a:srgbClr val="000000"/>
                </a:solidFill>
                <a:latin typeface="Helvetica Neue" panose="02000503000000020004" pitchFamily="2" charset="0"/>
              </a:rPr>
              <a:t>Jesus answered, Verily, verily, I say unto thee, Except a man be born of water and of the Spirit, he cannot enter into the kingdom of God.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684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381000"/>
            <a:ext cx="11049000" cy="5638800"/>
          </a:xfrm>
        </p:spPr>
        <p:txBody>
          <a:bodyPr/>
          <a:lstStyle/>
          <a:p>
            <a:pPr marL="914400" indent="-914400">
              <a:buSzPct val="100000"/>
              <a:buFont typeface="+mj-lt"/>
              <a:buAutoNum type="arabicParenR" startAt="6"/>
            </a:pPr>
            <a:r>
              <a:rPr lang="en-US" sz="5400" dirty="0">
                <a:solidFill>
                  <a:srgbClr val="000000"/>
                </a:solidFill>
                <a:latin typeface="Helvetica Neue" panose="02000503000000020004" pitchFamily="2" charset="0"/>
              </a:rPr>
              <a:t>That which is born of the flesh is flesh; and that which is born of the Spirit is spirit.</a:t>
            </a:r>
          </a:p>
          <a:p>
            <a:pPr marL="914400" indent="-914400">
              <a:buSzPct val="100000"/>
              <a:buFont typeface="+mj-lt"/>
              <a:buAutoNum type="arabicParenR" startAt="6"/>
            </a:pPr>
            <a:r>
              <a:rPr lang="en-US" sz="5400" dirty="0">
                <a:solidFill>
                  <a:srgbClr val="000000"/>
                </a:solidFill>
                <a:latin typeface="Helvetica Neue" panose="02000503000000020004" pitchFamily="2" charset="0"/>
              </a:rPr>
              <a:t>Marvel not that I said unto thee, Ye must be born again.</a:t>
            </a:r>
          </a:p>
        </p:txBody>
      </p:sp>
    </p:spTree>
    <p:extLst>
      <p:ext uri="{BB962C8B-B14F-4D97-AF65-F5344CB8AC3E}">
        <p14:creationId xmlns:p14="http://schemas.microsoft.com/office/powerpoint/2010/main" val="806686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5EB01-55EF-3646-A93B-0447B2043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0" y="609600"/>
            <a:ext cx="11811000" cy="1143000"/>
          </a:xfrm>
        </p:spPr>
        <p:txBody>
          <a:bodyPr>
            <a:noAutofit/>
          </a:bodyPr>
          <a:lstStyle/>
          <a:p>
            <a:pPr algn="ctr"/>
            <a:r>
              <a:rPr lang="en-US" sz="5400" dirty="0"/>
              <a:t>Your Heavenly Family or the Family of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11049000" cy="4572000"/>
          </a:xfrm>
        </p:spPr>
        <p:txBody>
          <a:bodyPr/>
          <a:lstStyle/>
          <a:p>
            <a:r>
              <a:rPr lang="en-US" sz="5400" b="1" i="1" dirty="0"/>
              <a:t>A Biblical Perspective</a:t>
            </a:r>
            <a:r>
              <a:rPr lang="en-US" sz="5400" b="1" dirty="0"/>
              <a:t> </a:t>
            </a:r>
            <a:r>
              <a:rPr lang="en-US" sz="5400" dirty="0"/>
              <a:t>on Entering the Family</a:t>
            </a:r>
          </a:p>
          <a:p>
            <a:r>
              <a:rPr lang="en-US" sz="5400" b="1" i="1" dirty="0"/>
              <a:t>A Realistic Outlook </a:t>
            </a:r>
            <a:r>
              <a:rPr lang="en-US" sz="5400" dirty="0"/>
              <a:t>about Interacting in the Family </a:t>
            </a:r>
          </a:p>
          <a:p>
            <a:r>
              <a:rPr lang="en-US" sz="5400" b="1" i="1" dirty="0"/>
              <a:t>A Practical Illustration </a:t>
            </a:r>
            <a:r>
              <a:rPr lang="en-US" sz="5400" dirty="0"/>
              <a:t>on Remaining in the Family  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sz="2800" dirty="0"/>
          </a:p>
          <a:p>
            <a:pPr lvl="0"/>
            <a:endParaRPr lang="en-US" sz="2800" dirty="0"/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22</TotalTime>
  <Words>276</Words>
  <Application>Microsoft Macintosh PowerPoint</Application>
  <PresentationFormat>Widescreen</PresentationFormat>
  <Paragraphs>24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Franklin Gothic Book</vt:lpstr>
      <vt:lpstr>Helvetica Neue</vt:lpstr>
      <vt:lpstr>Perpetua</vt:lpstr>
      <vt:lpstr>Wingdings 2</vt:lpstr>
      <vt:lpstr>Equity</vt:lpstr>
      <vt:lpstr>We Are Family</vt:lpstr>
      <vt:lpstr>PowerPoint Presentation</vt:lpstr>
      <vt:lpstr>John 3:1-7 (KJV)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Your Heavenly Family or the Family of God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Are Family</dc:title>
  <dc:creator>Paul Young</dc:creator>
  <cp:lastModifiedBy>Young, Joel</cp:lastModifiedBy>
  <cp:revision>5</cp:revision>
  <dcterms:created xsi:type="dcterms:W3CDTF">2010-06-06T01:18:11Z</dcterms:created>
  <dcterms:modified xsi:type="dcterms:W3CDTF">2019-01-20T04:52:52Z</dcterms:modified>
</cp:coreProperties>
</file>