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BF2D2-4776-43A1-8CCC-B028B00EEB1D}" type="datetimeFigureOut">
              <a:rPr lang="en-US" smtClean="0"/>
              <a:pPr/>
              <a:t>01/01/2017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119A0-7FBE-423F-AEEF-12B94E945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119A0-7FBE-423F-AEEF-12B94E9456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01/01/2017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01/01/2017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01/01/2017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01/01/2017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01/01/2017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A496751-AEA3-46F8-96D4-D4EAC821B9B7}" type="datetimeFigureOut">
              <a:rPr lang="en-US" smtClean="0"/>
              <a:pPr/>
              <a:t>01/01/2017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A496751-AEA3-46F8-96D4-D4EAC821B9B7}" type="datetimeFigureOut">
              <a:rPr lang="en-US" smtClean="0"/>
              <a:pPr/>
              <a:t>01/01/2017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9D06E0-C274-4267-A4D4-97025CD6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Wisdom for the New Year from the Wise 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Matthew 2:1-12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63752"/>
          </a:xfrm>
        </p:spPr>
        <p:txBody>
          <a:bodyPr/>
          <a:lstStyle/>
          <a:p>
            <a:r>
              <a:rPr lang="en-US" dirty="0" smtClean="0"/>
              <a:t>Wisdom from the Wise Men…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599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 Black" pitchFamily="34" charset="0"/>
              </a:rPr>
              <a:t>They Began Where They </a:t>
            </a:r>
            <a:r>
              <a:rPr lang="en-US" b="1" dirty="0" smtClean="0">
                <a:latin typeface="Arial Black" pitchFamily="34" charset="0"/>
              </a:rPr>
              <a:t>Were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They Followed God’s </a:t>
            </a:r>
            <a:r>
              <a:rPr lang="en-US" b="1" dirty="0" smtClean="0">
                <a:latin typeface="Arial Black" pitchFamily="34" charset="0"/>
              </a:rPr>
              <a:t>Leading</a:t>
            </a:r>
            <a:endParaRPr lang="en-US" dirty="0" smtClean="0">
              <a:latin typeface="Arial Black" pitchFamily="34" charset="0"/>
            </a:endParaRP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They Obeyed God’s </a:t>
            </a:r>
            <a:r>
              <a:rPr lang="en-US" b="1" dirty="0" smtClean="0">
                <a:latin typeface="Arial Black" pitchFamily="34" charset="0"/>
              </a:rPr>
              <a:t>Word</a:t>
            </a:r>
            <a:endParaRPr lang="en-US" dirty="0" smtClean="0">
              <a:latin typeface="Arial Black" pitchFamily="34" charset="0"/>
            </a:endParaRP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They Worshipped the </a:t>
            </a:r>
            <a:r>
              <a:rPr lang="en-US" b="1" dirty="0" smtClean="0">
                <a:latin typeface="Arial Black" pitchFamily="34" charset="0"/>
              </a:rPr>
              <a:t>Son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They Experienced Lasting Change</a:t>
            </a:r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b="1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</TotalTime>
  <Words>40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Wisdom for the New Year from the Wise Men</vt:lpstr>
      <vt:lpstr>Wisdom from the Wise Men…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the Abundant Life (When Life Doesn’t Seem Abundant)</dc:title>
  <dc:creator>SBC</dc:creator>
  <cp:lastModifiedBy>xeon</cp:lastModifiedBy>
  <cp:revision>5</cp:revision>
  <dcterms:created xsi:type="dcterms:W3CDTF">2011-06-05T15:02:01Z</dcterms:created>
  <dcterms:modified xsi:type="dcterms:W3CDTF">2017-01-01T16:40:43Z</dcterms:modified>
</cp:coreProperties>
</file>