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2" r:id="rId3"/>
    <p:sldId id="266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38" autoAdjust="0"/>
  </p:normalViewPr>
  <p:slideViewPr>
    <p:cSldViewPr>
      <p:cViewPr varScale="1">
        <p:scale>
          <a:sx n="79" d="100"/>
          <a:sy n="79" d="100"/>
        </p:scale>
        <p:origin x="-90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BF2D2-4776-43A1-8CCC-B028B00EEB1D}" type="datetimeFigureOut">
              <a:rPr lang="en-US" smtClean="0"/>
              <a:pPr/>
              <a:t>04/02/2017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119A0-7FBE-423F-AEEF-12B94E945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119A0-7FBE-423F-AEEF-12B94E94562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119A0-7FBE-423F-AEEF-12B94E94562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04/02/2017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04/02/2017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04/02/2017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04/02/2017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04/02/2017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04/02/2017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04/02/2017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04/02/2017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04/02/2017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751-AEA3-46F8-96D4-D4EAC821B9B7}" type="datetimeFigureOut">
              <a:rPr lang="en-US" smtClean="0"/>
              <a:pPr/>
              <a:t>04/02/2017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A496751-AEA3-46F8-96D4-D4EAC821B9B7}" type="datetimeFigureOut">
              <a:rPr lang="en-US" smtClean="0"/>
              <a:pPr/>
              <a:t>04/02/2017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A496751-AEA3-46F8-96D4-D4EAC821B9B7}" type="datetimeFigureOut">
              <a:rPr lang="en-US" smtClean="0"/>
              <a:pPr/>
              <a:t>04/02/2017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09D06E0-C274-4267-A4D4-97025CD62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To Do When Your Life Is Turned Upside Down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Job 43:1-3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368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Observations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59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latin typeface="Arial Black" pitchFamily="34" charset="0"/>
              </a:rPr>
              <a:t>Some </a:t>
            </a:r>
            <a:r>
              <a:rPr lang="en-US" sz="4000" b="1" dirty="0" smtClean="0">
                <a:latin typeface="Arial Black" pitchFamily="34" charset="0"/>
              </a:rPr>
              <a:t>Coast Thru Life </a:t>
            </a:r>
            <a:r>
              <a:rPr lang="en-US" sz="4000" b="1" dirty="0" smtClean="0">
                <a:latin typeface="Arial Black" pitchFamily="34" charset="0"/>
              </a:rPr>
              <a:t>Unscathed</a:t>
            </a:r>
            <a:endParaRPr lang="en-US" sz="4000" b="1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latin typeface="Arial Black" pitchFamily="34" charset="0"/>
              </a:rPr>
              <a:t>Adversity May Seem A Million Miles </a:t>
            </a:r>
            <a:r>
              <a:rPr lang="en-US" sz="4000" b="1" dirty="0" smtClean="0">
                <a:latin typeface="Arial Black" pitchFamily="34" charset="0"/>
              </a:rPr>
              <a:t>Away</a:t>
            </a:r>
            <a:endParaRPr lang="en-US" sz="4000" b="1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latin typeface="Arial Black" pitchFamily="34" charset="0"/>
              </a:rPr>
              <a:t>We Need to Know How to React When Adversity Comes</a:t>
            </a:r>
          </a:p>
          <a:p>
            <a:endParaRPr lang="en-US" b="1" dirty="0" smtClean="0">
              <a:latin typeface="Arial Black" pitchFamily="34" charset="0"/>
            </a:endParaRPr>
          </a:p>
          <a:p>
            <a:pPr>
              <a:buNone/>
            </a:pPr>
            <a:endParaRPr lang="en-US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b="1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42:1-3 (KJV)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1"/>
            <a:ext cx="8763000" cy="5410200"/>
          </a:xfrm>
        </p:spPr>
        <p:txBody>
          <a:bodyPr>
            <a:noAutofit/>
          </a:bodyPr>
          <a:lstStyle/>
          <a:p>
            <a:pPr marL="861822" indent="-742950">
              <a:buFont typeface="+mj-lt"/>
              <a:buAutoNum type="arabicParenR"/>
            </a:pPr>
            <a:r>
              <a:rPr lang="en-US" sz="3900" dirty="0" smtClean="0"/>
              <a:t>Then Job answered the </a:t>
            </a:r>
            <a:r>
              <a:rPr lang="en-US" sz="3900" cap="small" dirty="0" smtClean="0"/>
              <a:t>Lord</a:t>
            </a:r>
            <a:r>
              <a:rPr lang="en-US" sz="3900" dirty="0" smtClean="0"/>
              <a:t>, and said,</a:t>
            </a:r>
          </a:p>
          <a:p>
            <a:pPr marL="861822" indent="-742950">
              <a:buFont typeface="+mj-lt"/>
              <a:buAutoNum type="arabicParenR"/>
            </a:pPr>
            <a:r>
              <a:rPr lang="en-US" sz="3900" dirty="0" smtClean="0"/>
              <a:t>I </a:t>
            </a:r>
            <a:r>
              <a:rPr lang="en-US" sz="3900" dirty="0" smtClean="0"/>
              <a:t>know that thou canst do every thing, and that no thought can be </a:t>
            </a:r>
            <a:r>
              <a:rPr lang="en-US" sz="3900" dirty="0" err="1" smtClean="0"/>
              <a:t>withholden</a:t>
            </a:r>
            <a:r>
              <a:rPr lang="en-US" sz="3900" dirty="0" smtClean="0"/>
              <a:t> from thee</a:t>
            </a:r>
            <a:r>
              <a:rPr lang="en-US" sz="3900" dirty="0" smtClean="0"/>
              <a:t>.</a:t>
            </a:r>
          </a:p>
          <a:p>
            <a:pPr marL="861822" indent="-742950">
              <a:buFont typeface="+mj-lt"/>
              <a:buAutoNum type="arabicParenR"/>
            </a:pPr>
            <a:r>
              <a:rPr lang="en-US" sz="3900" dirty="0" smtClean="0"/>
              <a:t>Who is he that </a:t>
            </a:r>
            <a:r>
              <a:rPr lang="en-US" sz="3900" dirty="0" err="1" smtClean="0"/>
              <a:t>hideth</a:t>
            </a:r>
            <a:r>
              <a:rPr lang="en-US" sz="3900" dirty="0" smtClean="0"/>
              <a:t> counsel without knowledge? therefore have I uttered that I understood not; things too wonderful for me, which I knew not.</a:t>
            </a:r>
            <a:endParaRPr lang="en-US" sz="3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368552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>Biblical Principles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39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latin typeface="Arial Black" pitchFamily="34" charset="0"/>
              </a:rPr>
              <a:t>Job Acknowledged God’s Sovereignty  </a:t>
            </a: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latin typeface="Arial Black" pitchFamily="34" charset="0"/>
              </a:rPr>
              <a:t>Job Reminded Himself of the Promise of the Resurrection   </a:t>
            </a: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latin typeface="Arial Black" pitchFamily="34" charset="0"/>
              </a:rPr>
              <a:t>Job Confessed His Lack of Understanding   </a:t>
            </a:r>
          </a:p>
          <a:p>
            <a:pPr>
              <a:buNone/>
            </a:pPr>
            <a:endParaRPr lang="en-US" sz="3400" b="1" dirty="0" smtClean="0">
              <a:latin typeface="Arial Black" pitchFamily="34" charset="0"/>
            </a:endParaRPr>
          </a:p>
          <a:p>
            <a:pPr>
              <a:buNone/>
            </a:pPr>
            <a:endParaRPr lang="en-US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b="1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69</TotalTime>
  <Words>68</Words>
  <Application>Microsoft Office PowerPoint</Application>
  <PresentationFormat>On-screen Show (4:3)</PresentationFormat>
  <Paragraphs>24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What To Do When Your Life Is Turned Upside Down</vt:lpstr>
      <vt:lpstr>General Observations </vt:lpstr>
      <vt:lpstr>Job 42:1-3 (KJV)</vt:lpstr>
      <vt:lpstr> Biblical Principles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the Abundant Life (When Life Doesn’t Seem Abundant)</dc:title>
  <dc:creator>SBC</dc:creator>
  <cp:lastModifiedBy>xeon</cp:lastModifiedBy>
  <cp:revision>13</cp:revision>
  <dcterms:created xsi:type="dcterms:W3CDTF">2011-06-05T15:02:01Z</dcterms:created>
  <dcterms:modified xsi:type="dcterms:W3CDTF">2017-04-02T15:07:43Z</dcterms:modified>
</cp:coreProperties>
</file>