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2" r:id="rId3"/>
    <p:sldId id="276" r:id="rId4"/>
    <p:sldId id="277" r:id="rId5"/>
    <p:sldId id="282" r:id="rId6"/>
    <p:sldId id="273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0313" autoAdjust="0"/>
  </p:normalViewPr>
  <p:slideViewPr>
    <p:cSldViewPr>
      <p:cViewPr varScale="1">
        <p:scale>
          <a:sx n="81" d="100"/>
          <a:sy n="81" d="100"/>
        </p:scale>
        <p:origin x="906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79F57-80DF-4C64-8297-107575915330}" type="datetimeFigureOut">
              <a:rPr lang="en-US" smtClean="0"/>
              <a:pPr/>
              <a:t>6/27/20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0E058-72AA-4F56-AEDA-8677A65929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0E058-72AA-4F56-AEDA-8677A659290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B0E058-72AA-4F56-AEDA-8677A659290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02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6/27/20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6/27/20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6/27/20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196F3B66-2262-4AAD-8E23-7ABA1B44FB6A}" type="datetimeFigureOut">
              <a:rPr lang="en-US" smtClean="0"/>
              <a:pPr/>
              <a:t>6/27/20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96F3B66-2262-4AAD-8E23-7ABA1B44FB6A}" type="datetimeFigureOut">
              <a:rPr lang="en-US" smtClean="0"/>
              <a:pPr/>
              <a:t>6/27/20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05200"/>
            <a:ext cx="10998200" cy="1524000"/>
          </a:xfrm>
        </p:spPr>
        <p:txBody>
          <a:bodyPr>
            <a:normAutofit/>
          </a:bodyPr>
          <a:lstStyle/>
          <a:p>
            <a:r>
              <a:rPr lang="en-US" sz="5400" dirty="0"/>
              <a:t>The New Gospel vs. The True Gospel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990600"/>
          </a:xfrm>
        </p:spPr>
        <p:txBody>
          <a:bodyPr>
            <a:normAutofit/>
          </a:bodyPr>
          <a:lstStyle/>
          <a:p>
            <a:r>
              <a:rPr lang="en-US" sz="5400" b="1" dirty="0"/>
              <a:t>Galatians 1:1-9</a:t>
            </a:r>
            <a:endParaRPr lang="en-US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3FFCD-9D9C-4BB6-9F0B-77753009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TEXT Galatians 1:1-9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8176"/>
            <a:ext cx="11277600" cy="5294376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400" b="1" dirty="0"/>
              <a:t>1 Paul, an apostle, (not of men, neither by man, but by Jesus Christ, and God the Father, who raised him from the dead;)</a:t>
            </a:r>
          </a:p>
          <a:p>
            <a:pPr marL="118872" indent="0">
              <a:buNone/>
            </a:pPr>
            <a:r>
              <a:rPr lang="en-US" sz="4400" b="1" baseline="30000" dirty="0"/>
              <a:t>2 </a:t>
            </a:r>
            <a:r>
              <a:rPr lang="en-US" sz="4400" b="1" dirty="0"/>
              <a:t>And all the brethren which are with me, unto the churches of Galatia:</a:t>
            </a:r>
          </a:p>
          <a:p>
            <a:pPr marL="118872" indent="0">
              <a:buNone/>
            </a:pPr>
            <a:r>
              <a:rPr lang="en-US" sz="4400" b="1" baseline="30000" dirty="0"/>
              <a:t>3 </a:t>
            </a:r>
            <a:r>
              <a:rPr lang="en-US" sz="4400" b="1" dirty="0"/>
              <a:t>Grace be to you and peace from God the Father, and from our Lord Jesus Christ,</a:t>
            </a:r>
          </a:p>
        </p:txBody>
      </p:sp>
    </p:spTree>
    <p:extLst>
      <p:ext uri="{BB962C8B-B14F-4D97-AF65-F5344CB8AC3E}">
        <p14:creationId xmlns:p14="http://schemas.microsoft.com/office/powerpoint/2010/main" val="441923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11277600" cy="5410200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en-US" sz="4400" b="1" baseline="30000" dirty="0"/>
              <a:t>4 </a:t>
            </a:r>
            <a:r>
              <a:rPr lang="en-US" sz="4400" b="1" dirty="0"/>
              <a:t>Who gave himself for our sins, that he might deliver us from this present evil world, according to the will of God and our Father:</a:t>
            </a:r>
          </a:p>
          <a:p>
            <a:pPr marL="118872" indent="0">
              <a:buNone/>
            </a:pPr>
            <a:r>
              <a:rPr lang="en-US" sz="4400" b="1" baseline="30000" dirty="0"/>
              <a:t>5 </a:t>
            </a:r>
            <a:r>
              <a:rPr lang="en-US" sz="4400" b="1" dirty="0"/>
              <a:t>To whom be glory for ever and ever. Amen.</a:t>
            </a:r>
          </a:p>
          <a:p>
            <a:pPr marL="118872" indent="0">
              <a:buNone/>
            </a:pPr>
            <a:r>
              <a:rPr lang="en-US" sz="4400" b="1" baseline="30000" dirty="0"/>
              <a:t>6 </a:t>
            </a:r>
            <a:r>
              <a:rPr lang="en-US" sz="4400" b="1" dirty="0"/>
              <a:t>I marvel that ye are so soon removed from him that called you into the grace of Christ unto another gospel:</a:t>
            </a:r>
          </a:p>
          <a:p>
            <a:pPr marL="118872" indent="0">
              <a:buNone/>
            </a:pPr>
            <a:endParaRPr lang="en-US" sz="4400" dirty="0"/>
          </a:p>
          <a:p>
            <a:pPr marL="118872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83840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11277600" cy="5181600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en-US" sz="4400" b="1" baseline="30000" dirty="0"/>
              <a:t>7 </a:t>
            </a:r>
            <a:r>
              <a:rPr lang="en-US" sz="4400" b="1" dirty="0"/>
              <a:t>Which is not another; but there be some that trouble you, and would pervert the gospel of Christ.</a:t>
            </a:r>
          </a:p>
          <a:p>
            <a:pPr marL="118872" indent="0">
              <a:buNone/>
            </a:pPr>
            <a:r>
              <a:rPr lang="en-US" sz="4400" b="1" baseline="30000" dirty="0"/>
              <a:t>8 </a:t>
            </a:r>
            <a:r>
              <a:rPr lang="en-US" sz="4400" b="1" dirty="0"/>
              <a:t>But though we, or an angel from heaven, preach any other gospel unto you than that which we have preached unto you, let him be accursed.</a:t>
            </a:r>
          </a:p>
          <a:p>
            <a:pPr marL="118872" indent="0">
              <a:buNone/>
            </a:pPr>
            <a:endParaRPr lang="en-US" sz="4400" dirty="0"/>
          </a:p>
          <a:p>
            <a:pPr marL="118872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72397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11277600" cy="5334000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en-US" sz="4400" b="1" baseline="30000" dirty="0"/>
              <a:t>9 </a:t>
            </a:r>
            <a:r>
              <a:rPr lang="en-US" sz="4400" b="1" dirty="0"/>
              <a:t>As we said before, so say I now again, if any man preach any other gospel unto you than that ye have received, let him be accursed. </a:t>
            </a:r>
          </a:p>
        </p:txBody>
      </p:sp>
    </p:spTree>
    <p:extLst>
      <p:ext uri="{BB962C8B-B14F-4D97-AF65-F5344CB8AC3E}">
        <p14:creationId xmlns:p14="http://schemas.microsoft.com/office/powerpoint/2010/main" val="3102757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D4D4-3721-46E5-85E7-93C58256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55448"/>
            <a:ext cx="11658600" cy="911352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The New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4267C-D9D2-44B5-AC31-647971AB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11506200" cy="4800601"/>
          </a:xfrm>
        </p:spPr>
        <p:txBody>
          <a:bodyPr>
            <a:normAutofit/>
          </a:bodyPr>
          <a:lstStyle/>
          <a:p>
            <a:pPr lvl="0"/>
            <a:r>
              <a:rPr lang="en-US" sz="5400" b="1" dirty="0"/>
              <a:t>The Description of the New Gospel</a:t>
            </a:r>
          </a:p>
          <a:p>
            <a:pPr marL="118872" lvl="0" indent="0">
              <a:buNone/>
            </a:pPr>
            <a:endParaRPr lang="en-US" sz="2000" dirty="0"/>
          </a:p>
          <a:p>
            <a:pPr lvl="0"/>
            <a:r>
              <a:rPr lang="en-US" sz="5400" b="1" dirty="0"/>
              <a:t>The Origin of the New Gospel</a:t>
            </a:r>
          </a:p>
          <a:p>
            <a:pPr marL="118872" lvl="0" indent="0">
              <a:buNone/>
            </a:pPr>
            <a:endParaRPr lang="en-US" sz="2000" dirty="0"/>
          </a:p>
          <a:p>
            <a:pPr lvl="0"/>
            <a:r>
              <a:rPr lang="en-US" sz="5400" b="1" dirty="0"/>
              <a:t>The Reasoning of the New Gospel</a:t>
            </a:r>
          </a:p>
          <a:p>
            <a:pPr marL="118872" lvl="0" indent="0">
              <a:buNone/>
            </a:pPr>
            <a:endParaRPr lang="en-US" sz="2000" dirty="0"/>
          </a:p>
          <a:p>
            <a:pPr lvl="0"/>
            <a:r>
              <a:rPr lang="en-US" sz="5400" b="1" dirty="0"/>
              <a:t>The Results of the New Gospel</a:t>
            </a:r>
            <a:endParaRPr lang="en-US" sz="5400" dirty="0"/>
          </a:p>
          <a:p>
            <a:pPr>
              <a:buFont typeface="Wingdings" panose="05000000000000000000" pitchFamily="2" charset="2"/>
              <a:buChar char="q"/>
            </a:pPr>
            <a:endParaRPr lang="en-US" sz="1000" b="1" dirty="0"/>
          </a:p>
          <a:p>
            <a:pPr marL="118872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012946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D4D4-3721-46E5-85E7-93C58256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55448"/>
            <a:ext cx="11658600" cy="911352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The True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4267C-D9D2-44B5-AC31-647971AB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05000"/>
            <a:ext cx="11506200" cy="4495801"/>
          </a:xfrm>
        </p:spPr>
        <p:txBody>
          <a:bodyPr>
            <a:normAutofit/>
          </a:bodyPr>
          <a:lstStyle/>
          <a:p>
            <a:pPr lvl="0"/>
            <a:r>
              <a:rPr lang="en-US" sz="5400" b="1" dirty="0"/>
              <a:t>The Roots of the True Gospel</a:t>
            </a:r>
          </a:p>
          <a:p>
            <a:pPr marL="118872" lvl="0" indent="0">
              <a:buNone/>
            </a:pPr>
            <a:endParaRPr lang="en-US" sz="5400" dirty="0"/>
          </a:p>
          <a:p>
            <a:pPr lvl="0"/>
            <a:r>
              <a:rPr lang="en-US" sz="5400" b="1" dirty="0"/>
              <a:t>The Reasonings of the True Gospel</a:t>
            </a:r>
          </a:p>
          <a:p>
            <a:pPr marL="118872" lvl="0" indent="0">
              <a:buNone/>
            </a:pPr>
            <a:endParaRPr lang="en-US" sz="5400" dirty="0"/>
          </a:p>
          <a:p>
            <a:pPr lvl="0"/>
            <a:r>
              <a:rPr lang="en-US" sz="5400" b="1" dirty="0"/>
              <a:t>The Results of the True Gospel</a:t>
            </a:r>
            <a:endParaRPr lang="en-US" sz="5400" dirty="0"/>
          </a:p>
          <a:p>
            <a:pPr>
              <a:buFont typeface="Wingdings" panose="05000000000000000000" pitchFamily="2" charset="2"/>
              <a:buChar char="q"/>
            </a:pPr>
            <a:endParaRPr lang="en-US" sz="1000" b="1" dirty="0"/>
          </a:p>
          <a:p>
            <a:pPr>
              <a:buFont typeface="Wingdings" panose="05000000000000000000" pitchFamily="2" charset="2"/>
              <a:buChar char="q"/>
            </a:pPr>
            <a:endParaRPr lang="en-US" sz="1000" b="1" dirty="0"/>
          </a:p>
          <a:p>
            <a:pPr marL="118872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436358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539</TotalTime>
  <Words>279</Words>
  <Application>Microsoft Office PowerPoint</Application>
  <PresentationFormat>Widescreen</PresentationFormat>
  <Paragraphs>29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Module</vt:lpstr>
      <vt:lpstr>The New Gospel vs. The True Gospel</vt:lpstr>
      <vt:lpstr>TEXT Galatians 1:1-9</vt:lpstr>
      <vt:lpstr>PowerPoint Presentation</vt:lpstr>
      <vt:lpstr>PowerPoint Presentation</vt:lpstr>
      <vt:lpstr>PowerPoint Presentation</vt:lpstr>
      <vt:lpstr>The New Gospel</vt:lpstr>
      <vt:lpstr>The True Gospel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Abudnant Life, It’s Contagious</dc:title>
  <dc:creator>SBC</dc:creator>
  <cp:lastModifiedBy>Summers Baptist Church</cp:lastModifiedBy>
  <cp:revision>87</cp:revision>
  <dcterms:created xsi:type="dcterms:W3CDTF">2011-08-21T02:12:59Z</dcterms:created>
  <dcterms:modified xsi:type="dcterms:W3CDTF">2020-06-28T01:16:56Z</dcterms:modified>
</cp:coreProperties>
</file>