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8" r:id="rId6"/>
    <p:sldId id="269" r:id="rId7"/>
    <p:sldId id="270" r:id="rId8"/>
    <p:sldId id="271" r:id="rId9"/>
    <p:sldId id="273" r:id="rId10"/>
    <p:sldId id="26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104" d="100"/>
          <a:sy n="104" d="100"/>
        </p:scale>
        <p:origin x="198" y="114"/>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3/4/2018</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3/4/2018</a:t>
            </a:fld>
            <a:endParaRPr lang="en-US"/>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3/4/2018</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3/4/2018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3/4/2018</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524002"/>
            <a:ext cx="8458200" cy="1752599"/>
          </a:xfrm>
        </p:spPr>
        <p:txBody>
          <a:bodyPr>
            <a:normAutofit/>
          </a:bodyPr>
          <a:lstStyle/>
          <a:p>
            <a:r>
              <a:rPr lang="en-US" sz="4800" i="1" dirty="0"/>
              <a:t>Living In The Land Of Regrets</a:t>
            </a:r>
            <a:endParaRPr lang="en-US" sz="4800" dirty="0"/>
          </a:p>
        </p:txBody>
      </p:sp>
      <p:sp>
        <p:nvSpPr>
          <p:cNvPr id="3" name="Subtitle 2"/>
          <p:cNvSpPr>
            <a:spLocks noGrp="1"/>
          </p:cNvSpPr>
          <p:nvPr>
            <p:ph type="subTitle" idx="1"/>
          </p:nvPr>
        </p:nvSpPr>
        <p:spPr>
          <a:xfrm>
            <a:off x="1828800" y="4191000"/>
            <a:ext cx="7543800" cy="762000"/>
          </a:xfrm>
        </p:spPr>
        <p:txBody>
          <a:bodyPr>
            <a:normAutofit fontScale="85000" lnSpcReduction="10000"/>
          </a:bodyPr>
          <a:lstStyle/>
          <a:p>
            <a:r>
              <a:rPr lang="en-US" sz="4400" b="1" dirty="0"/>
              <a:t>Numbers 13:1-3, 17-33, 14:1-3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4572000"/>
          </a:xfrm>
        </p:spPr>
        <p:txBody>
          <a:bodyPr>
            <a:noAutofit/>
          </a:bodyPr>
          <a:lstStyle/>
          <a:p>
            <a:pPr algn="just">
              <a:buFont typeface="Wingdings" panose="05000000000000000000" pitchFamily="2" charset="2"/>
              <a:buChar char="ü"/>
            </a:pPr>
            <a:r>
              <a:rPr lang="en-US" sz="4400" b="1" dirty="0"/>
              <a:t>They Focused on Their Own Resources: </a:t>
            </a:r>
            <a:r>
              <a:rPr lang="en-US" sz="4000" b="1" dirty="0"/>
              <a:t>Philippians 4:19 </a:t>
            </a:r>
            <a:r>
              <a:rPr lang="en-US" sz="4000" b="1" baseline="30000" dirty="0"/>
              <a:t>  </a:t>
            </a:r>
            <a:r>
              <a:rPr lang="en-US" sz="4000" dirty="0"/>
              <a:t>“But my God shall supply all your need according to his riches in glory by Christ Jesus.”</a:t>
            </a:r>
          </a:p>
          <a:p>
            <a:pPr algn="just">
              <a:buFont typeface="Wingdings" panose="05000000000000000000" pitchFamily="2" charset="2"/>
              <a:buChar char="ü"/>
            </a:pPr>
            <a:r>
              <a:rPr lang="en-US" sz="4400" b="1" dirty="0"/>
              <a:t>They Chose to Listen to Doubters: </a:t>
            </a:r>
            <a:r>
              <a:rPr lang="en-US" sz="4000" b="1" dirty="0"/>
              <a:t>Proverbs 16:20 </a:t>
            </a:r>
            <a:r>
              <a:rPr lang="en-US" sz="4000" dirty="0"/>
              <a:t>“He who gives attention to the word  will find good, And blessed is he who trusts in the LORD.” </a:t>
            </a:r>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6019800"/>
          </a:xfrm>
        </p:spPr>
        <p:txBody>
          <a:bodyPr>
            <a:noAutofit/>
          </a:bodyPr>
          <a:lstStyle/>
          <a:p>
            <a:pPr>
              <a:buFont typeface="Wingdings" panose="05000000000000000000" pitchFamily="2" charset="2"/>
              <a:buChar char="ü"/>
            </a:pPr>
            <a:r>
              <a:rPr lang="en-US" sz="4400" b="1" dirty="0"/>
              <a:t>They Left God Out of the Decision Process: </a:t>
            </a:r>
            <a:r>
              <a:rPr lang="en-US" sz="4000" b="1" dirty="0"/>
              <a:t>Proverbs 3:5-6 “</a:t>
            </a:r>
            <a:r>
              <a:rPr lang="en-US" sz="4000" dirty="0"/>
              <a:t>Trust in the LORD with all your heart; and lean not unto your own understanding. In all your ways acknowledge him, and he will direct your paths.”</a:t>
            </a:r>
            <a:endParaRPr lang="en-US" sz="4000" b="1" dirty="0"/>
          </a:p>
          <a:p>
            <a:pPr>
              <a:buFont typeface="Wingdings" panose="05000000000000000000" pitchFamily="2" charset="2"/>
              <a:buChar char="ü"/>
            </a:pPr>
            <a:r>
              <a:rPr lang="en-US" sz="4400" b="1" dirty="0"/>
              <a:t>They Listened to Negative Reports: </a:t>
            </a:r>
            <a:r>
              <a:rPr lang="en-US" sz="4000" b="1" dirty="0"/>
              <a:t>I Corinthians 15:33 </a:t>
            </a:r>
            <a:r>
              <a:rPr lang="en-US" sz="4000" dirty="0"/>
              <a:t>Do not be misled: “Bad company corrupts good character.”</a:t>
            </a:r>
          </a:p>
          <a:p>
            <a:pPr algn="just">
              <a:buNone/>
            </a:pPr>
            <a:r>
              <a:rPr lang="en-US" sz="3200" b="1" dirty="0"/>
              <a:t>	</a:t>
            </a:r>
            <a:endParaRPr lang="en-US" sz="2300" b="1" dirty="0"/>
          </a:p>
          <a:p>
            <a:pPr algn="just">
              <a:buNone/>
            </a:pPr>
            <a:r>
              <a:rPr lang="en-US" sz="2300" b="1" dirty="0"/>
              <a:t>	</a:t>
            </a:r>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8229600" cy="838200"/>
          </a:xfrm>
        </p:spPr>
        <p:txBody>
          <a:bodyPr/>
          <a:lstStyle/>
          <a:p>
            <a:pPr algn="ctr"/>
            <a:r>
              <a:rPr lang="en-US" b="1" dirty="0"/>
              <a:t>Israel’s Situation</a:t>
            </a:r>
          </a:p>
        </p:txBody>
      </p:sp>
      <p:sp>
        <p:nvSpPr>
          <p:cNvPr id="3" name="Content Placeholder 2"/>
          <p:cNvSpPr>
            <a:spLocks noGrp="1"/>
          </p:cNvSpPr>
          <p:nvPr>
            <p:ph idx="1"/>
          </p:nvPr>
        </p:nvSpPr>
        <p:spPr>
          <a:xfrm>
            <a:off x="152400" y="1600200"/>
            <a:ext cx="11887200" cy="4800600"/>
          </a:xfrm>
        </p:spPr>
        <p:txBody>
          <a:bodyPr>
            <a:noAutofit/>
          </a:bodyPr>
          <a:lstStyle/>
          <a:p>
            <a:pPr>
              <a:buFont typeface="Wingdings" pitchFamily="2" charset="2"/>
              <a:buChar char="ü"/>
            </a:pPr>
            <a:r>
              <a:rPr lang="en-US" sz="4400" b="1" dirty="0"/>
              <a:t>They Witnessed God’s Miracles</a:t>
            </a:r>
          </a:p>
          <a:p>
            <a:pPr lvl="0">
              <a:buFont typeface="Wingdings" pitchFamily="2" charset="2"/>
              <a:buChar char="ü"/>
            </a:pPr>
            <a:r>
              <a:rPr lang="en-US" sz="4400" b="1" dirty="0"/>
              <a:t>They Experienced God’s Power</a:t>
            </a:r>
          </a:p>
          <a:p>
            <a:pPr>
              <a:buFont typeface="Wingdings" pitchFamily="2" charset="2"/>
              <a:buChar char="ü"/>
            </a:pPr>
            <a:r>
              <a:rPr lang="en-US" sz="4400" b="1" dirty="0"/>
              <a:t>They Followed God’s Direction</a:t>
            </a:r>
            <a:endParaRPr lang="en-US" sz="4400" dirty="0"/>
          </a:p>
          <a:p>
            <a:pPr>
              <a:buFont typeface="Wingdings" pitchFamily="2" charset="2"/>
              <a:buChar char="ü"/>
            </a:pPr>
            <a:r>
              <a:rPr lang="en-US" sz="4400" b="1" dirty="0"/>
              <a:t> They Enjoyed God’s Provisions</a:t>
            </a:r>
          </a:p>
          <a:p>
            <a:pPr lvl="0">
              <a:buFont typeface="Wingdings" pitchFamily="2" charset="2"/>
              <a:buChar char="ü"/>
            </a:pPr>
            <a:r>
              <a:rPr lang="en-US" sz="4400" b="1" dirty="0"/>
              <a:t>They Reached God’s Destination</a:t>
            </a:r>
            <a:endParaRPr lang="en-US" sz="4400" dirty="0"/>
          </a:p>
          <a:p>
            <a:pPr>
              <a:buFont typeface="Wingdings" pitchFamily="2" charset="2"/>
              <a:buChar char="ü"/>
            </a:pPr>
            <a:endParaRPr lang="en-US" sz="3200" dirty="0"/>
          </a:p>
          <a:p>
            <a:pPr lvl="0">
              <a:buFont typeface="Wingdings" pitchFamily="2" charset="2"/>
              <a:buChar char="ü"/>
            </a:pPr>
            <a:endParaRPr lang="en-US" sz="3200" dirty="0"/>
          </a:p>
          <a:p>
            <a:pPr lvl="0">
              <a:buNone/>
            </a:pPr>
            <a:endParaRPr lang="en-US" sz="3200" b="1" dirty="0"/>
          </a:p>
          <a:p>
            <a:pPr>
              <a:buNone/>
            </a:pPr>
            <a:r>
              <a:rPr lang="en-US" sz="3200" b="1" baseline="30000" dirty="0"/>
              <a:t> </a:t>
            </a:r>
            <a:endParaRPr lang="en-US" sz="3200" dirty="0"/>
          </a:p>
          <a:p>
            <a:pPr lvl="0">
              <a:buNone/>
            </a:pPr>
            <a:endParaRPr lang="en-US" sz="3200" b="1" dirty="0"/>
          </a:p>
          <a:p>
            <a:pPr lvl="0">
              <a:buNone/>
            </a:pPr>
            <a:endParaRPr lang="en-US" sz="3200" b="1" dirty="0"/>
          </a:p>
          <a:p>
            <a:pPr lvl="0">
              <a:buNone/>
            </a:pPr>
            <a:r>
              <a:rPr lang="en-US" sz="3200" b="1" dirty="0"/>
              <a:t>  </a:t>
            </a:r>
            <a:endParaRPr lang="en-US" sz="3200" dirty="0"/>
          </a:p>
          <a:p>
            <a:endParaRPr lang="en-US" sz="3200" dirty="0"/>
          </a:p>
          <a:p>
            <a:pPr lvl="0">
              <a:buNone/>
            </a:pPr>
            <a:endParaRPr lang="en-US" sz="3600" b="1" dirty="0"/>
          </a:p>
          <a:p>
            <a:pPr lvl="0"/>
            <a:endParaRPr lang="en-US" sz="3600" b="1" dirty="0"/>
          </a:p>
          <a:p>
            <a:pPr lvl="0"/>
            <a:endParaRPr lang="en-US" sz="3600" dirty="0"/>
          </a:p>
          <a:p>
            <a:pPr>
              <a:buNone/>
            </a:pPr>
            <a:endParaRPr lang="en-US" sz="3600" b="1" dirty="0"/>
          </a:p>
          <a:p>
            <a:endParaRPr lang="en-US" sz="3600" b="1" dirty="0"/>
          </a:p>
          <a:p>
            <a:endParaRPr lang="en-US" sz="3600" dirty="0"/>
          </a:p>
          <a:p>
            <a:pPr lvl="0"/>
            <a:endParaRPr lang="en-US" sz="3600" b="1" dirty="0"/>
          </a:p>
          <a:p>
            <a:pPr lvl="0"/>
            <a:endParaRPr lang="en-US" sz="3600" b="1" dirty="0"/>
          </a:p>
          <a:p>
            <a:pPr lvl="0"/>
            <a:endParaRPr lang="en-US" sz="3600" b="1" dirty="0"/>
          </a:p>
          <a:p>
            <a:pPr lvl="0"/>
            <a:endParaRPr lang="en-US" sz="36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6019800"/>
          </a:xfrm>
        </p:spPr>
        <p:txBody>
          <a:bodyPr>
            <a:normAutofit lnSpcReduction="10000"/>
          </a:bodyPr>
          <a:lstStyle/>
          <a:p>
            <a:pPr>
              <a:buNone/>
            </a:pPr>
            <a:r>
              <a:rPr lang="en-US" sz="2400" b="1" dirty="0"/>
              <a:t>Numbers 13  And the </a:t>
            </a:r>
            <a:r>
              <a:rPr lang="en-US" sz="2400" b="1" cap="small" dirty="0"/>
              <a:t>Lord</a:t>
            </a:r>
            <a:r>
              <a:rPr lang="en-US" sz="2400" b="1" dirty="0"/>
              <a:t> </a:t>
            </a:r>
            <a:r>
              <a:rPr lang="en-US" sz="2400" b="1" dirty="0" err="1"/>
              <a:t>spake</a:t>
            </a:r>
            <a:r>
              <a:rPr lang="en-US" sz="2400" b="1" dirty="0"/>
              <a:t> unto Moses, saying,</a:t>
            </a:r>
          </a:p>
          <a:p>
            <a:pPr>
              <a:buNone/>
            </a:pPr>
            <a:r>
              <a:rPr lang="en-US" sz="2400" b="1" baseline="30000" dirty="0"/>
              <a:t>2 </a:t>
            </a:r>
            <a:r>
              <a:rPr lang="en-US" sz="2400" b="1" dirty="0"/>
              <a:t>Send thou men, that they may search the land of Canaan, which I give unto the children of Israel: of every tribe of their fathers shall ye send a man, every one a ruler among them.</a:t>
            </a:r>
          </a:p>
          <a:p>
            <a:pPr>
              <a:buNone/>
            </a:pPr>
            <a:r>
              <a:rPr lang="en-US" sz="2400" b="1" baseline="30000" dirty="0"/>
              <a:t>3 </a:t>
            </a:r>
            <a:r>
              <a:rPr lang="en-US" sz="2400" b="1" dirty="0"/>
              <a:t>And Moses by the commandment of the </a:t>
            </a:r>
            <a:r>
              <a:rPr lang="en-US" sz="2400" b="1" cap="small" dirty="0"/>
              <a:t>Lord</a:t>
            </a:r>
            <a:r>
              <a:rPr lang="en-US" sz="2400" b="1" dirty="0"/>
              <a:t> sent them from the wilderness of </a:t>
            </a:r>
            <a:r>
              <a:rPr lang="en-US" sz="2400" b="1" dirty="0" err="1"/>
              <a:t>Paran</a:t>
            </a:r>
            <a:r>
              <a:rPr lang="en-US" sz="2400" b="1" dirty="0"/>
              <a:t>: all those men were heads of the children of Israel</a:t>
            </a:r>
            <a:r>
              <a:rPr lang="en-US" b="1" dirty="0"/>
              <a:t>.</a:t>
            </a:r>
          </a:p>
          <a:p>
            <a:pPr>
              <a:buNone/>
            </a:pPr>
            <a:r>
              <a:rPr lang="en-US" sz="2400" b="1" baseline="30000" dirty="0"/>
              <a:t>17 </a:t>
            </a:r>
            <a:r>
              <a:rPr lang="en-US" sz="2400" b="1" dirty="0"/>
              <a:t>And Moses sent them to spy out the land of Canaan, and said unto them, Get you up this way southward, and go up into the mountain:</a:t>
            </a:r>
          </a:p>
          <a:p>
            <a:pPr>
              <a:buNone/>
            </a:pPr>
            <a:r>
              <a:rPr lang="en-US" sz="2400" b="1" baseline="30000" dirty="0"/>
              <a:t>18 </a:t>
            </a:r>
            <a:r>
              <a:rPr lang="en-US" sz="2400" b="1" dirty="0"/>
              <a:t>And see the land, what it is, and the people that </a:t>
            </a:r>
            <a:r>
              <a:rPr lang="en-US" sz="2400" b="1" dirty="0" err="1"/>
              <a:t>dwelleth</a:t>
            </a:r>
            <a:r>
              <a:rPr lang="en-US" sz="2400" b="1" dirty="0"/>
              <a:t> therein, whether they be strong or weak, few or many;</a:t>
            </a:r>
          </a:p>
          <a:p>
            <a:pPr>
              <a:buNone/>
            </a:pPr>
            <a:endParaRPr lang="en-US" b="1"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43000"/>
            <a:ext cx="8229600" cy="5486400"/>
          </a:xfrm>
        </p:spPr>
        <p:txBody>
          <a:bodyPr>
            <a:noAutofit/>
          </a:bodyPr>
          <a:lstStyle/>
          <a:p>
            <a:pPr>
              <a:buNone/>
            </a:pPr>
            <a:r>
              <a:rPr lang="en-US" sz="2200" b="1" baseline="30000" dirty="0"/>
              <a:t>19 </a:t>
            </a:r>
            <a:r>
              <a:rPr lang="en-US" sz="2200" b="1" dirty="0"/>
              <a:t>And what the land is that they dwell in, whether it be good or bad; and what cities they be that they dwell in, whether in tents, or in strong holds;</a:t>
            </a:r>
          </a:p>
          <a:p>
            <a:pPr>
              <a:buNone/>
            </a:pPr>
            <a:r>
              <a:rPr lang="en-US" sz="2200" b="1" baseline="30000" dirty="0"/>
              <a:t>20 </a:t>
            </a:r>
            <a:r>
              <a:rPr lang="en-US" sz="2200" b="1" dirty="0"/>
              <a:t>And what the land is, whether it be fat or lean, whether there be wood therein, or not. And be ye of good courage, and bring of the fruit of the land. Now the time was the time of the </a:t>
            </a:r>
            <a:r>
              <a:rPr lang="en-US" sz="2200" b="1" dirty="0" err="1"/>
              <a:t>firstripe</a:t>
            </a:r>
            <a:r>
              <a:rPr lang="en-US" sz="2200" b="1" dirty="0"/>
              <a:t> grapes.</a:t>
            </a:r>
          </a:p>
          <a:p>
            <a:pPr>
              <a:buNone/>
            </a:pPr>
            <a:r>
              <a:rPr lang="en-US" sz="2200" b="1" baseline="30000" dirty="0"/>
              <a:t>21 </a:t>
            </a:r>
            <a:r>
              <a:rPr lang="en-US" sz="2200" b="1" dirty="0"/>
              <a:t>So they went up, and searched the land from the wilderness of </a:t>
            </a:r>
            <a:r>
              <a:rPr lang="en-US" sz="2200" b="1" dirty="0" err="1"/>
              <a:t>Zin</a:t>
            </a:r>
            <a:r>
              <a:rPr lang="en-US" sz="2200" b="1" dirty="0"/>
              <a:t> unto </a:t>
            </a:r>
            <a:r>
              <a:rPr lang="en-US" sz="2200" b="1" dirty="0" err="1"/>
              <a:t>Rehob</a:t>
            </a:r>
            <a:r>
              <a:rPr lang="en-US" sz="2200" b="1" dirty="0"/>
              <a:t>, as men come to </a:t>
            </a:r>
            <a:r>
              <a:rPr lang="en-US" sz="2200" b="1" dirty="0" err="1"/>
              <a:t>Hamath</a:t>
            </a:r>
            <a:r>
              <a:rPr lang="en-US" sz="2200" b="1" dirty="0"/>
              <a:t>.</a:t>
            </a:r>
          </a:p>
          <a:p>
            <a:pPr>
              <a:buNone/>
            </a:pPr>
            <a:r>
              <a:rPr lang="en-US" sz="2200" b="1" baseline="30000" dirty="0"/>
              <a:t>22 </a:t>
            </a:r>
            <a:r>
              <a:rPr lang="en-US" sz="2200" b="1" dirty="0"/>
              <a:t>And they ascended by the south, and came unto Hebron; where </a:t>
            </a:r>
            <a:r>
              <a:rPr lang="en-US" sz="2200" b="1" dirty="0" err="1"/>
              <a:t>Ahiman</a:t>
            </a:r>
            <a:r>
              <a:rPr lang="en-US" sz="2200" b="1" dirty="0"/>
              <a:t>, </a:t>
            </a:r>
            <a:r>
              <a:rPr lang="en-US" sz="2200" b="1" dirty="0" err="1"/>
              <a:t>Sheshai</a:t>
            </a:r>
            <a:r>
              <a:rPr lang="en-US" sz="2200" b="1" dirty="0"/>
              <a:t>, and </a:t>
            </a:r>
            <a:r>
              <a:rPr lang="en-US" sz="2200" b="1" dirty="0" err="1"/>
              <a:t>Talmai</a:t>
            </a:r>
            <a:r>
              <a:rPr lang="en-US" sz="2200" b="1" dirty="0"/>
              <a:t>, the children of </a:t>
            </a:r>
            <a:r>
              <a:rPr lang="en-US" sz="2200" b="1" dirty="0" err="1"/>
              <a:t>Anak</a:t>
            </a:r>
            <a:r>
              <a:rPr lang="en-US" sz="2200" b="1" dirty="0"/>
              <a:t>, were. (Now Hebron was built seven years before </a:t>
            </a:r>
            <a:r>
              <a:rPr lang="en-US" sz="2200" b="1" dirty="0" err="1"/>
              <a:t>Zoan</a:t>
            </a:r>
            <a:r>
              <a:rPr lang="en-US" sz="2200" b="1" dirty="0"/>
              <a:t> in Egypt.)</a:t>
            </a:r>
          </a:p>
          <a:p>
            <a:pPr>
              <a:buNone/>
            </a:pPr>
            <a:r>
              <a:rPr lang="en-US" sz="2200" b="1" dirty="0"/>
              <a:t>	</a:t>
            </a:r>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6019800"/>
          </a:xfrm>
        </p:spPr>
        <p:txBody>
          <a:bodyPr>
            <a:noAutofit/>
          </a:bodyPr>
          <a:lstStyle/>
          <a:p>
            <a:pPr>
              <a:buNone/>
            </a:pPr>
            <a:r>
              <a:rPr lang="en-US" sz="2400" b="1" baseline="30000" dirty="0"/>
              <a:t>23 </a:t>
            </a:r>
            <a:r>
              <a:rPr lang="en-US" sz="2400" b="1" dirty="0"/>
              <a:t>And they came unto the brook of </a:t>
            </a:r>
            <a:r>
              <a:rPr lang="en-US" sz="2400" b="1" dirty="0" err="1"/>
              <a:t>Eshcol</a:t>
            </a:r>
            <a:r>
              <a:rPr lang="en-US" sz="2400" b="1" dirty="0"/>
              <a:t>, and cut down from thence a branch with one cluster of grapes, and they bare it between two upon a staff; and they brought of the pomegranates, and of the figs.</a:t>
            </a:r>
          </a:p>
          <a:p>
            <a:pPr>
              <a:buNone/>
            </a:pPr>
            <a:r>
              <a:rPr lang="en-US" sz="2400" b="1" baseline="30000" dirty="0"/>
              <a:t>24 </a:t>
            </a:r>
            <a:r>
              <a:rPr lang="en-US" sz="2400" b="1" dirty="0"/>
              <a:t>The place was called the brook </a:t>
            </a:r>
            <a:r>
              <a:rPr lang="en-US" sz="2400" b="1" dirty="0" err="1"/>
              <a:t>Eshcol</a:t>
            </a:r>
            <a:r>
              <a:rPr lang="en-US" sz="2400" b="1" dirty="0"/>
              <a:t>, because of the cluster of grapes which the children of Israel cut down from thence.</a:t>
            </a:r>
          </a:p>
          <a:p>
            <a:pPr>
              <a:buNone/>
            </a:pPr>
            <a:r>
              <a:rPr lang="en-US" sz="2400" b="1" baseline="30000" dirty="0"/>
              <a:t>25 </a:t>
            </a:r>
            <a:r>
              <a:rPr lang="en-US" sz="2400" b="1" dirty="0"/>
              <a:t>And they returned from searching of the land after forty days.</a:t>
            </a:r>
          </a:p>
          <a:p>
            <a:pPr>
              <a:buNone/>
            </a:pPr>
            <a:r>
              <a:rPr lang="en-US" sz="2400" b="1" baseline="30000" dirty="0"/>
              <a:t>26 </a:t>
            </a:r>
            <a:r>
              <a:rPr lang="en-US" sz="2400" b="1" dirty="0"/>
              <a:t>And they went and came to Moses, and to Aaron, and to all the congregation of the children of Israel, unto the wilderness of </a:t>
            </a:r>
            <a:r>
              <a:rPr lang="en-US" sz="2400" b="1" dirty="0" err="1"/>
              <a:t>Paran</a:t>
            </a:r>
            <a:r>
              <a:rPr lang="en-US" sz="2400" b="1" dirty="0"/>
              <a:t>, to </a:t>
            </a:r>
            <a:r>
              <a:rPr lang="en-US" sz="2400" b="1" dirty="0" err="1"/>
              <a:t>Kadesh</a:t>
            </a:r>
            <a:r>
              <a:rPr lang="en-US" sz="2400" b="1" dirty="0"/>
              <a:t>; and brought back word unto them, and unto all the congregation, and </a:t>
            </a:r>
            <a:r>
              <a:rPr lang="en-US" sz="2400" b="1" dirty="0" err="1"/>
              <a:t>shewed</a:t>
            </a:r>
            <a:r>
              <a:rPr lang="en-US" sz="2400" b="1" dirty="0"/>
              <a:t> them the fruit of the land</a:t>
            </a:r>
          </a:p>
          <a:p>
            <a:pPr>
              <a:buNone/>
            </a:pPr>
            <a:r>
              <a:rPr lang="en-US" sz="2200" b="1" dirty="0"/>
              <a:t>	</a:t>
            </a: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09600"/>
            <a:ext cx="8229600" cy="6096000"/>
          </a:xfrm>
        </p:spPr>
        <p:txBody>
          <a:bodyPr>
            <a:noAutofit/>
          </a:bodyPr>
          <a:lstStyle/>
          <a:p>
            <a:pPr>
              <a:buNone/>
            </a:pPr>
            <a:r>
              <a:rPr lang="en-US" sz="2400" b="1" baseline="30000" dirty="0"/>
              <a:t>27 </a:t>
            </a:r>
            <a:r>
              <a:rPr lang="en-US" sz="2400" b="1" dirty="0"/>
              <a:t>And they told him, and said, We came unto the land whither thou </a:t>
            </a:r>
            <a:r>
              <a:rPr lang="en-US" sz="2400" b="1" dirty="0" err="1"/>
              <a:t>sentest</a:t>
            </a:r>
            <a:r>
              <a:rPr lang="en-US" sz="2400" b="1" dirty="0"/>
              <a:t> us, and surely it </a:t>
            </a:r>
            <a:r>
              <a:rPr lang="en-US" sz="2400" b="1" dirty="0" err="1"/>
              <a:t>floweth</a:t>
            </a:r>
            <a:r>
              <a:rPr lang="en-US" sz="2400" b="1" dirty="0"/>
              <a:t> with milk and honey; and this is the fruit of it.</a:t>
            </a:r>
          </a:p>
          <a:p>
            <a:pPr>
              <a:buNone/>
            </a:pPr>
            <a:r>
              <a:rPr lang="en-US" sz="2400" b="1" baseline="30000" dirty="0"/>
              <a:t>28 </a:t>
            </a:r>
            <a:r>
              <a:rPr lang="en-US" sz="2400" b="1" dirty="0"/>
              <a:t>Nevertheless the people be strong that dwell in the land, and the cities are walled, and very great: and moreover we saw the children of </a:t>
            </a:r>
            <a:r>
              <a:rPr lang="en-US" sz="2400" b="1" dirty="0" err="1"/>
              <a:t>Anak</a:t>
            </a:r>
            <a:r>
              <a:rPr lang="en-US" sz="2400" b="1" dirty="0"/>
              <a:t> there.</a:t>
            </a:r>
          </a:p>
          <a:p>
            <a:pPr>
              <a:buNone/>
            </a:pPr>
            <a:r>
              <a:rPr lang="en-US" sz="2400" b="1" baseline="30000" dirty="0"/>
              <a:t>29 </a:t>
            </a:r>
            <a:r>
              <a:rPr lang="en-US" sz="2400" b="1" dirty="0"/>
              <a:t>The Amalekites dwell in the land of the south: and the Hittites, and the </a:t>
            </a:r>
            <a:r>
              <a:rPr lang="en-US" sz="2400" b="1" dirty="0" err="1"/>
              <a:t>Jebusites</a:t>
            </a:r>
            <a:r>
              <a:rPr lang="en-US" sz="2400" b="1" dirty="0"/>
              <a:t>, and the Amorites, dwell in the mountains: and the Canaanites dwell by the sea, and by the coast of Jordan.</a:t>
            </a:r>
          </a:p>
          <a:p>
            <a:pPr>
              <a:buNone/>
            </a:pPr>
            <a:r>
              <a:rPr lang="en-US" sz="2400" b="1" baseline="30000" dirty="0"/>
              <a:t>30 </a:t>
            </a:r>
            <a:r>
              <a:rPr lang="en-US" sz="2400" b="1" dirty="0"/>
              <a:t>And Caleb stilled the people before Moses, and said, Let us go up at once, and possess it; for we are well able to overcome it.</a:t>
            </a:r>
          </a:p>
          <a:p>
            <a:pPr>
              <a:buNone/>
            </a:pPr>
            <a:r>
              <a:rPr lang="en-US" sz="2200" b="1" dirty="0"/>
              <a:t>	</a:t>
            </a: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43000"/>
            <a:ext cx="8229600" cy="5562600"/>
          </a:xfrm>
        </p:spPr>
        <p:txBody>
          <a:bodyPr>
            <a:noAutofit/>
          </a:bodyPr>
          <a:lstStyle/>
          <a:p>
            <a:pPr>
              <a:buNone/>
            </a:pPr>
            <a:r>
              <a:rPr lang="en-US" sz="2400" b="1" baseline="30000" dirty="0"/>
              <a:t>31 </a:t>
            </a:r>
            <a:r>
              <a:rPr lang="en-US" sz="2400" b="1" dirty="0"/>
              <a:t>But the men that went up with him said, We be not able to go up against the people; for they are stronger than we.</a:t>
            </a:r>
          </a:p>
          <a:p>
            <a:pPr>
              <a:buNone/>
            </a:pPr>
            <a:r>
              <a:rPr lang="en-US" sz="2400" b="1" baseline="30000" dirty="0"/>
              <a:t>32 </a:t>
            </a:r>
            <a:r>
              <a:rPr lang="en-US" sz="2400" b="1" dirty="0"/>
              <a:t>And they brought up an evil report of the land which they had searched unto the children of Israel, saying, The land, through which we have gone to search it, is a land that </a:t>
            </a:r>
            <a:r>
              <a:rPr lang="en-US" sz="2400" b="1" dirty="0" err="1"/>
              <a:t>eateth</a:t>
            </a:r>
            <a:r>
              <a:rPr lang="en-US" sz="2400" b="1" dirty="0"/>
              <a:t> up the inhabitants thereof; and all the people that we saw in it are men of a great stature.</a:t>
            </a:r>
          </a:p>
          <a:p>
            <a:pPr>
              <a:buNone/>
            </a:pPr>
            <a:r>
              <a:rPr lang="en-US" sz="2400" b="1" baseline="30000" dirty="0"/>
              <a:t>33 </a:t>
            </a:r>
            <a:r>
              <a:rPr lang="en-US" sz="2400" b="1" dirty="0"/>
              <a:t>And there we saw the giants, the sons of </a:t>
            </a:r>
            <a:r>
              <a:rPr lang="en-US" sz="2400" b="1" dirty="0" err="1"/>
              <a:t>Anak</a:t>
            </a:r>
            <a:r>
              <a:rPr lang="en-US" sz="2400" b="1" dirty="0"/>
              <a:t>, which come of the giants: and we were in our own sight as grasshoppers, and so we were in their sight.</a:t>
            </a:r>
          </a:p>
          <a:p>
            <a:pPr>
              <a:buNone/>
            </a:pPr>
            <a:r>
              <a:rPr lang="en-US" sz="2200" b="1" dirty="0"/>
              <a:t>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95400"/>
            <a:ext cx="8229600" cy="5410200"/>
          </a:xfrm>
        </p:spPr>
        <p:txBody>
          <a:bodyPr>
            <a:noAutofit/>
          </a:bodyPr>
          <a:lstStyle/>
          <a:p>
            <a:pPr>
              <a:buNone/>
            </a:pPr>
            <a:r>
              <a:rPr lang="en-US" sz="2400" b="1" dirty="0"/>
              <a:t>14 And all the congregation lifted up their voice, and cried; and the people wept that night.</a:t>
            </a:r>
          </a:p>
          <a:p>
            <a:pPr>
              <a:buNone/>
            </a:pPr>
            <a:r>
              <a:rPr lang="en-US" sz="2400" b="1" baseline="30000" dirty="0"/>
              <a:t>2 </a:t>
            </a:r>
            <a:r>
              <a:rPr lang="en-US" sz="2400" b="1" dirty="0"/>
              <a:t>And all the children of Israel murmured against Moses and against Aaron: and the whole congregation said unto them, Would God that we had died in the land of Egypt! or would God we had died in this wilderness!</a:t>
            </a:r>
          </a:p>
          <a:p>
            <a:pPr>
              <a:buNone/>
            </a:pPr>
            <a:r>
              <a:rPr lang="en-US" sz="2400" b="1" baseline="30000" dirty="0"/>
              <a:t>3 </a:t>
            </a:r>
            <a:r>
              <a:rPr lang="en-US" sz="2400" b="1" dirty="0"/>
              <a:t>And wherefore hath the </a:t>
            </a:r>
            <a:r>
              <a:rPr lang="en-US" sz="2400" b="1" cap="small" dirty="0"/>
              <a:t>Lord</a:t>
            </a:r>
            <a:r>
              <a:rPr lang="en-US" sz="2400" b="1" dirty="0"/>
              <a:t> brought us unto this land, to fall by the sword, that our wives and our children should be a prey? were it not better for us to return into Egypt?</a:t>
            </a:r>
          </a:p>
          <a:p>
            <a:pPr>
              <a:buNone/>
            </a:pPr>
            <a:r>
              <a:rPr lang="en-US" sz="2200" b="1" dirty="0"/>
              <a:t>	</a:t>
            </a: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11887200" cy="762000"/>
          </a:xfrm>
        </p:spPr>
        <p:txBody>
          <a:bodyPr>
            <a:noAutofit/>
          </a:bodyPr>
          <a:lstStyle/>
          <a:p>
            <a:pPr algn="ctr"/>
            <a:r>
              <a:rPr lang="en-US" sz="4400" b="1" dirty="0">
                <a:latin typeface="+mn-lt"/>
              </a:rPr>
              <a:t>The Reasons They Lived in the Land of Regret</a:t>
            </a:r>
          </a:p>
        </p:txBody>
      </p:sp>
      <p:sp>
        <p:nvSpPr>
          <p:cNvPr id="3" name="Content Placeholder 2"/>
          <p:cNvSpPr>
            <a:spLocks noGrp="1"/>
          </p:cNvSpPr>
          <p:nvPr>
            <p:ph idx="1"/>
          </p:nvPr>
        </p:nvSpPr>
        <p:spPr>
          <a:xfrm>
            <a:off x="152400" y="2133600"/>
            <a:ext cx="11887200" cy="4572000"/>
          </a:xfrm>
        </p:spPr>
        <p:txBody>
          <a:bodyPr>
            <a:noAutofit/>
          </a:bodyPr>
          <a:lstStyle/>
          <a:p>
            <a:pPr>
              <a:buFont typeface="Wingdings" panose="05000000000000000000" pitchFamily="2" charset="2"/>
              <a:buChar char="ü"/>
            </a:pPr>
            <a:r>
              <a:rPr lang="en-US" sz="4400" b="1" dirty="0"/>
              <a:t>They Forgot God’s Promises:                   II Corinthians 1:20 </a:t>
            </a:r>
            <a:r>
              <a:rPr lang="en-US" sz="4400" dirty="0"/>
              <a:t>“For no matter how many promises God has made, they are "Yes" in Christ. And so through him the "Amen" is spoken by us to the glory of God.”</a:t>
            </a:r>
          </a:p>
          <a:p>
            <a:pPr marL="609600" indent="-609600">
              <a:lnSpc>
                <a:spcPct val="80000"/>
              </a:lnSpc>
              <a:buNone/>
            </a:pPr>
            <a:endParaRPr lang="en-US" sz="3600" b="1" dirty="0"/>
          </a:p>
        </p:txBody>
      </p:sp>
    </p:spTree>
    <p:extLst>
      <p:ext uri="{BB962C8B-B14F-4D97-AF65-F5344CB8AC3E}">
        <p14:creationId xmlns:p14="http://schemas.microsoft.com/office/powerpoint/2010/main" val="165296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417</TotalTime>
  <Words>212</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Georgia</vt:lpstr>
      <vt:lpstr>Trebuchet MS</vt:lpstr>
      <vt:lpstr>Wingdings</vt:lpstr>
      <vt:lpstr>Wingdings 2</vt:lpstr>
      <vt:lpstr>Urban</vt:lpstr>
      <vt:lpstr>Living In The Land Of Regrets</vt:lpstr>
      <vt:lpstr>Israel’s Situation</vt:lpstr>
      <vt:lpstr>PowerPoint Presentation</vt:lpstr>
      <vt:lpstr>PowerPoint Presentation</vt:lpstr>
      <vt:lpstr>PowerPoint Presentation</vt:lpstr>
      <vt:lpstr>PowerPoint Presentation</vt:lpstr>
      <vt:lpstr>PowerPoint Presentation</vt:lpstr>
      <vt:lpstr>PowerPoint Presentation</vt:lpstr>
      <vt:lpstr>The Reasons They Lived in the Land of Regret</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SoundBooth</cp:lastModifiedBy>
  <cp:revision>46</cp:revision>
  <dcterms:created xsi:type="dcterms:W3CDTF">2010-10-31T05:03:18Z</dcterms:created>
  <dcterms:modified xsi:type="dcterms:W3CDTF">2018-03-04T16:24:56Z</dcterms:modified>
</cp:coreProperties>
</file>