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4" r:id="rId4"/>
    <p:sldId id="259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6D0B94-E0C5-450A-BFB2-636D096062E3}" type="datetimeFigureOut">
              <a:rPr lang="en-US" smtClean="0"/>
              <a:pPr/>
              <a:t>6/20/20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EA9182-1AD9-4B99-B904-90025C764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199705"/>
          </a:xfrm>
        </p:spPr>
        <p:txBody>
          <a:bodyPr/>
          <a:lstStyle/>
          <a:p>
            <a:r>
              <a:rPr lang="en-US" b="1" dirty="0"/>
              <a:t>Portrait of a Dad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Luke 8:41-42, 49-56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F716C4-85C1-4B8C-BF49-90CD1D4A4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1"/>
            <a:ext cx="11277600" cy="471189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 </a:t>
            </a:r>
            <a:r>
              <a:rPr lang="en-US" sz="4400" b="1" dirty="0"/>
              <a:t>Danger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Demons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Disease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Death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26A672-6430-47C3-AEEC-036783E95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115062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effectLst/>
              </a:rPr>
              <a:t>A Great Display of Jesus’ Power</a:t>
            </a:r>
          </a:p>
        </p:txBody>
      </p:sp>
    </p:spTree>
    <p:extLst>
      <p:ext uri="{BB962C8B-B14F-4D97-AF65-F5344CB8AC3E}">
        <p14:creationId xmlns:p14="http://schemas.microsoft.com/office/powerpoint/2010/main" val="187046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30872C-E368-4EF8-80BD-9E0898060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7201"/>
            <a:ext cx="10972800" cy="54863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A Man of Great Position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i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i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A Man of Great Prominence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i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i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A Man with a Great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8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1"/>
            <a:ext cx="11506200" cy="57451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dirty="0"/>
              <a:t>Luke 8 </a:t>
            </a:r>
            <a:r>
              <a:rPr lang="en-US" sz="4400" b="1" baseline="30000" dirty="0"/>
              <a:t>41 </a:t>
            </a:r>
            <a:r>
              <a:rPr lang="en-US" sz="4400" b="1" dirty="0"/>
              <a:t>And, behold, there came a man named Jairus, and he was a ruler of the synagogue: and he fell down at Jesus' feet, and besought him that he would come into his house:</a:t>
            </a:r>
          </a:p>
          <a:p>
            <a:pPr marL="109728" indent="0">
              <a:buNone/>
            </a:pPr>
            <a:r>
              <a:rPr lang="en-US" sz="4400" b="1" baseline="30000" dirty="0"/>
              <a:t>42 </a:t>
            </a:r>
            <a:r>
              <a:rPr lang="en-US" sz="4400" b="1" dirty="0"/>
              <a:t>For he had one only daughter, about twelve years of age, and she lay a dying. But as he went the people thronged him.</a:t>
            </a:r>
          </a:p>
          <a:p>
            <a:pPr>
              <a:buNone/>
            </a:pPr>
            <a:endParaRPr lang="en-US" sz="4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1999"/>
            <a:ext cx="11506200" cy="536416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baseline="30000" dirty="0"/>
              <a:t>49 </a:t>
            </a:r>
            <a:r>
              <a:rPr lang="en-US" sz="4400" b="1" dirty="0"/>
              <a:t>While he yet spake, there cometh one from the ruler of the synagogue's house, saying to him, Thy daughter is dead; trouble not the Master.</a:t>
            </a:r>
          </a:p>
          <a:p>
            <a:pPr marL="109728" indent="0">
              <a:buNone/>
            </a:pPr>
            <a:r>
              <a:rPr lang="en-US" sz="4400" b="1" baseline="30000" dirty="0"/>
              <a:t>50 </a:t>
            </a:r>
            <a:r>
              <a:rPr lang="en-US" sz="4400" b="1" dirty="0"/>
              <a:t>But when Jesus heard it, he answered him, saying, Fear not: believe only, and she shall be made whole.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6422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1"/>
            <a:ext cx="11506200" cy="582136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4400" b="1" baseline="30000" dirty="0"/>
              <a:t>51 </a:t>
            </a:r>
            <a:r>
              <a:rPr lang="en-US" sz="4400" b="1" dirty="0"/>
              <a:t>And when he came into the house, he suffered no man to go in, save Peter, and James, and John, and the father and the mother of the maiden.</a:t>
            </a:r>
          </a:p>
          <a:p>
            <a:pPr marL="109728" indent="0">
              <a:buNone/>
            </a:pPr>
            <a:r>
              <a:rPr lang="en-US" sz="4400" b="1" baseline="30000" dirty="0"/>
              <a:t>52 </a:t>
            </a:r>
            <a:r>
              <a:rPr lang="en-US" sz="4400" b="1" dirty="0"/>
              <a:t>And all wept, and bewailed her: but he said, Weep not; she is not dead, but </a:t>
            </a:r>
            <a:r>
              <a:rPr lang="en-US" sz="4400" b="1" dirty="0" err="1"/>
              <a:t>sleepeth</a:t>
            </a:r>
            <a:r>
              <a:rPr lang="en-US" sz="4400" b="1" dirty="0"/>
              <a:t>.</a:t>
            </a:r>
          </a:p>
          <a:p>
            <a:pPr marL="109728" indent="0">
              <a:buNone/>
            </a:pPr>
            <a:r>
              <a:rPr lang="en-US" sz="4400" b="1" baseline="30000" dirty="0"/>
              <a:t>53 </a:t>
            </a:r>
            <a:r>
              <a:rPr lang="en-US" sz="4400" b="1" dirty="0"/>
              <a:t>And they laughed him to scorn, knowing that she was dead.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8413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11506200" cy="5668965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4400" b="1" baseline="30000" dirty="0"/>
              <a:t>54 </a:t>
            </a:r>
            <a:r>
              <a:rPr lang="en-US" sz="4400" b="1" dirty="0"/>
              <a:t>And he put them all out, and took her by the hand, and called, saying, Maid, arise.</a:t>
            </a:r>
          </a:p>
          <a:p>
            <a:pPr marL="109728" indent="0">
              <a:buNone/>
            </a:pPr>
            <a:r>
              <a:rPr lang="en-US" sz="4400" b="1" baseline="30000" dirty="0"/>
              <a:t>55 </a:t>
            </a:r>
            <a:r>
              <a:rPr lang="en-US" sz="4400" b="1" dirty="0"/>
              <a:t>And her spirit came again, and she arose straightway: and he commanded to give her meat.</a:t>
            </a:r>
          </a:p>
          <a:p>
            <a:pPr marL="109728" indent="0">
              <a:buNone/>
            </a:pPr>
            <a:r>
              <a:rPr lang="en-US" sz="4400" b="1" baseline="30000" dirty="0"/>
              <a:t>56 </a:t>
            </a:r>
            <a:r>
              <a:rPr lang="en-US" sz="4400" b="1" dirty="0"/>
              <a:t>And her parents were astonished: but he charged them that they should tell no man what was done</a:t>
            </a:r>
            <a:r>
              <a:rPr lang="en-US" sz="4400" dirty="0"/>
              <a:t>.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6729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1"/>
            <a:ext cx="11353800" cy="5516563"/>
          </a:xfrm>
        </p:spPr>
        <p:txBody>
          <a:bodyPr>
            <a:normAutofit lnSpcReduction="10000"/>
          </a:bodyPr>
          <a:lstStyle/>
          <a:p>
            <a:pPr marL="685800" indent="-685800" algn="just">
              <a:buFont typeface="Wingdings" panose="05000000000000000000" pitchFamily="2" charset="2"/>
              <a:buChar char="q"/>
            </a:pPr>
            <a:r>
              <a:rPr lang="en-US" sz="4800" b="1" dirty="0"/>
              <a:t>He Was Not Ashamed to Seek Out Jesus</a:t>
            </a:r>
          </a:p>
          <a:p>
            <a:pPr marL="857250" indent="-857250" algn="just">
              <a:buAutoNum type="romanUcPeriod"/>
            </a:pPr>
            <a:endParaRPr lang="en-US" sz="3600" b="1" i="1" dirty="0"/>
          </a:p>
          <a:p>
            <a:pPr marL="685800" indent="-685800" algn="just">
              <a:buFont typeface="Wingdings" panose="05000000000000000000" pitchFamily="2" charset="2"/>
              <a:buChar char="q"/>
            </a:pPr>
            <a:r>
              <a:rPr lang="en-US" sz="4800" b="1" dirty="0"/>
              <a:t>He Was Not Ashamed to Bring Jesus to His House</a:t>
            </a:r>
          </a:p>
          <a:p>
            <a:pPr marL="857250" indent="-857250" algn="just">
              <a:buAutoNum type="romanUcPeriod"/>
            </a:pPr>
            <a:endParaRPr lang="en-US" sz="3600" b="1" i="1" dirty="0"/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sz="4800" b="1" dirty="0"/>
              <a:t>He Was Not Ashamed to Put the Welfare of His Child in Jesus’ Hands</a:t>
            </a:r>
          </a:p>
          <a:p>
            <a:pPr marL="857250" indent="-857250">
              <a:buAutoNum type="romanUcPeriod"/>
            </a:pPr>
            <a:endParaRPr lang="en-US" sz="3600" b="1" i="1" dirty="0"/>
          </a:p>
          <a:p>
            <a:pPr marL="857250" indent="-857250">
              <a:buAutoNum type="romanUcPeriod"/>
            </a:pPr>
            <a:endParaRPr lang="en-US" sz="36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343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Portrait of a Dad</vt:lpstr>
      <vt:lpstr>A Great Display of Jesus’ Power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Portrait of a Dad</dc:title>
  <dc:creator>Paul Young</dc:creator>
  <cp:lastModifiedBy>Summers Baptist Church</cp:lastModifiedBy>
  <cp:revision>10</cp:revision>
  <dcterms:created xsi:type="dcterms:W3CDTF">2009-06-21T01:19:42Z</dcterms:created>
  <dcterms:modified xsi:type="dcterms:W3CDTF">2020-06-21T04:48:43Z</dcterms:modified>
</cp:coreProperties>
</file>