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6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4EFB8-EB27-4317-BD76-2BED11F81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0B351-7A41-486A-937E-58130723A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6B94-8F2E-4243-A639-2394E7AE1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2DC9-97BC-45B5-823D-9D2979B0A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20FBB-7DF1-4EFE-A513-5D0192E7AB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6400A-9996-4E75-9BD8-D842394F6C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FA950-D66E-4696-9563-AE5AF383B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5C17-547E-459A-82EB-9F3C1F70D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1204-AA4B-481A-9281-E0D25F3B4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6D014-CB50-4C11-84D7-FABE533DE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23547-15BA-4869-A54A-658593878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FDFE6FF-0870-4903-8533-BFE0EAA8E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12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0" u="sng" dirty="0" smtClean="0"/>
              <a:t/>
            </a:r>
            <a:br>
              <a:rPr lang="en-US" sz="4400" b="0" u="sng" dirty="0" smtClean="0"/>
            </a:br>
            <a:r>
              <a:rPr lang="en-US" sz="4400" b="0" u="sng" dirty="0" smtClean="0"/>
              <a:t/>
            </a:r>
            <a:br>
              <a:rPr lang="en-US" sz="4400" b="0" u="sng" dirty="0" smtClean="0"/>
            </a:br>
            <a:r>
              <a:rPr lang="en-US" sz="5400" dirty="0" smtClean="0"/>
              <a:t>What Happened To Lot?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800" dirty="0" smtClean="0"/>
              <a:t>Genesis 13:1-13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400">
                <a:latin typeface="Arial" charset="0"/>
              </a:rPr>
              <a:t>   </a:t>
            </a:r>
          </a:p>
          <a:p>
            <a:pPr marL="457200" indent="-457200" eaLnBrk="1" hangingPunct="1"/>
            <a:r>
              <a:rPr lang="en-US" sz="2400">
                <a:latin typeface="Arial" charset="0"/>
              </a:rPr>
              <a:t>   </a:t>
            </a:r>
          </a:p>
          <a:p>
            <a:pPr marL="457200" indent="-457200" eaLnBrk="1" hangingPunct="1"/>
            <a:r>
              <a:rPr lang="en-US">
                <a:latin typeface="Arial" charset="0"/>
              </a:rPr>
              <a:t>         </a:t>
            </a:r>
          </a:p>
          <a:p>
            <a:pPr marL="457200" indent="-457200" eaLnBrk="1" hangingPunct="1"/>
            <a:endParaRPr lang="en-US">
              <a:latin typeface="Arial" charset="0"/>
            </a:endParaRPr>
          </a:p>
          <a:p>
            <a:pPr marL="457200" indent="-457200" eaLnBrk="1" hangingPunct="1"/>
            <a:r>
              <a:rPr lang="en-US">
                <a:latin typeface="Arial" charset="0"/>
              </a:rPr>
              <a:t>  </a:t>
            </a:r>
          </a:p>
          <a:p>
            <a:pPr marL="457200" indent="-457200" eaLnBrk="1" hangingPunct="1">
              <a:buFontTx/>
              <a:buChar char="•"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b="1" dirty="0" smtClean="0"/>
              <a:t>Lot Strayed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4800" b="1" dirty="0" smtClean="0"/>
              <a:t>He Was Out of Fellowship With God’s People     </a:t>
            </a:r>
            <a:r>
              <a:rPr lang="en-US" sz="4800" b="1" dirty="0" smtClean="0"/>
              <a:t>13:7</a:t>
            </a:r>
            <a:endParaRPr lang="en-US" sz="4800" dirty="0" smtClean="0"/>
          </a:p>
          <a:p>
            <a:pPr>
              <a:defRPr/>
            </a:pPr>
            <a:r>
              <a:rPr lang="en-US" sz="4800" b="1" dirty="0" smtClean="0"/>
              <a:t>He Placed the Material Above the Spiritual</a:t>
            </a:r>
            <a:r>
              <a:rPr lang="en-US" sz="4800" dirty="0" smtClean="0"/>
              <a:t>    </a:t>
            </a:r>
            <a:r>
              <a:rPr lang="en-US" sz="4800" b="1" dirty="0" smtClean="0"/>
              <a:t>13:10</a:t>
            </a:r>
            <a:r>
              <a:rPr lang="en-US" sz="4800" dirty="0" smtClean="0"/>
              <a:t>  </a:t>
            </a:r>
          </a:p>
          <a:p>
            <a:pPr>
              <a:defRPr/>
            </a:pPr>
            <a:r>
              <a:rPr lang="en-US" sz="4800" b="1" dirty="0" smtClean="0"/>
              <a:t>He Made the Wrong Choices   13:11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				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b="1" dirty="0" smtClean="0"/>
              <a:t>Lot Stayed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4800" b="1" dirty="0" smtClean="0"/>
              <a:t>In Spite of the Situation    </a:t>
            </a:r>
            <a:r>
              <a:rPr lang="en-US" sz="4800" b="1" dirty="0" smtClean="0"/>
              <a:t>13:13</a:t>
            </a:r>
            <a:endParaRPr lang="en-US" sz="4800" dirty="0" smtClean="0"/>
          </a:p>
          <a:p>
            <a:pPr>
              <a:defRPr/>
            </a:pPr>
            <a:r>
              <a:rPr lang="en-US" sz="4800" b="1" dirty="0" smtClean="0"/>
              <a:t>In Spite of God’s Warnings    14:1-2</a:t>
            </a:r>
            <a:r>
              <a:rPr lang="en-US" sz="4800" dirty="0" smtClean="0"/>
              <a:t> </a:t>
            </a:r>
          </a:p>
          <a:p>
            <a:pPr>
              <a:defRPr/>
            </a:pPr>
            <a:r>
              <a:rPr lang="en-US" sz="4800" b="1" dirty="0" smtClean="0"/>
              <a:t>In Spite of the Circumstances   19:1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				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b="1" dirty="0" smtClean="0"/>
              <a:t>Lot Paid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>
              <a:defRPr/>
            </a:pPr>
            <a:r>
              <a:rPr lang="en-US" sz="4800" b="1" dirty="0" smtClean="0"/>
              <a:t>It Cost Him Spiritually   19:1, </a:t>
            </a:r>
            <a:r>
              <a:rPr lang="en-US" sz="4800" b="1" dirty="0" smtClean="0"/>
              <a:t>14</a:t>
            </a:r>
            <a:endParaRPr lang="en-US" sz="4800" dirty="0" smtClean="0"/>
          </a:p>
          <a:p>
            <a:pPr>
              <a:defRPr/>
            </a:pPr>
            <a:r>
              <a:rPr lang="en-US" sz="4800" b="1" dirty="0" smtClean="0"/>
              <a:t>It Cost Him Financially  </a:t>
            </a:r>
            <a:r>
              <a:rPr lang="en-US" sz="4800" b="1" dirty="0" smtClean="0"/>
              <a:t>19:23-24</a:t>
            </a:r>
            <a:endParaRPr lang="en-US" sz="4800" dirty="0" smtClean="0"/>
          </a:p>
          <a:p>
            <a:pPr>
              <a:defRPr/>
            </a:pPr>
            <a:r>
              <a:rPr lang="en-US" sz="4800" b="1" dirty="0" smtClean="0"/>
              <a:t>It </a:t>
            </a:r>
            <a:r>
              <a:rPr lang="en-US" sz="4800" b="1" dirty="0" smtClean="0"/>
              <a:t>Cost Him His Family  19:23-26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Char char="q"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				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1079</TotalTime>
  <Words>69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Garamond</vt:lpstr>
      <vt:lpstr>Arial</vt:lpstr>
      <vt:lpstr>Wingdings</vt:lpstr>
      <vt:lpstr>Calibri</vt:lpstr>
      <vt:lpstr>Stream</vt:lpstr>
      <vt:lpstr>  What Happened To Lot? Genesis 13:1-13    </vt:lpstr>
      <vt:lpstr>Slide 2</vt:lpstr>
      <vt:lpstr>Slide 3</vt:lpstr>
      <vt:lpstr>Slide 4</vt:lpstr>
    </vt:vector>
  </TitlesOfParts>
  <Company>Bethlem Baptist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xeon</cp:lastModifiedBy>
  <cp:revision>87</cp:revision>
  <dcterms:created xsi:type="dcterms:W3CDTF">2005-12-05T18:33:46Z</dcterms:created>
  <dcterms:modified xsi:type="dcterms:W3CDTF">2017-01-08T16:24:43Z</dcterms:modified>
</cp:coreProperties>
</file>