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84" r:id="rId4"/>
    <p:sldId id="285" r:id="rId5"/>
    <p:sldId id="261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5" autoAdjust="0"/>
  </p:normalViewPr>
  <p:slideViewPr>
    <p:cSldViewPr>
      <p:cViewPr varScale="1">
        <p:scale>
          <a:sx n="98" d="100"/>
          <a:sy n="98" d="100"/>
        </p:scale>
        <p:origin x="200" y="7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3/23/19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3/23/19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3/23/19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3/23/19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/>
              <a:t>The Dangers of Empty Religion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/>
              <a:t>II Timothy 3:1-9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000" b="1" dirty="0"/>
              <a:t>II Timothy 3  </a:t>
            </a:r>
            <a:r>
              <a:rPr lang="en-US" sz="3200" b="1" dirty="0"/>
              <a:t>This know also, that in the last days perilous times shall come.</a:t>
            </a:r>
          </a:p>
          <a:p>
            <a:pPr>
              <a:buNone/>
            </a:pPr>
            <a:r>
              <a:rPr lang="en-US" sz="3200" b="1" baseline="30000" dirty="0"/>
              <a:t>2 </a:t>
            </a:r>
            <a:r>
              <a:rPr lang="en-US" sz="3200" b="1" dirty="0"/>
              <a:t>For men shall be lovers of their own selves, covetous, boasters, proud, blasphemers, disobedient to parents, unthankful, unholy,</a:t>
            </a:r>
          </a:p>
          <a:p>
            <a:pPr>
              <a:buNone/>
            </a:pPr>
            <a:r>
              <a:rPr lang="en-US" sz="3200" b="1" baseline="30000" dirty="0"/>
              <a:t>3 </a:t>
            </a:r>
            <a:r>
              <a:rPr lang="en-US" sz="3200" b="1" dirty="0"/>
              <a:t>Without natural affection, trucebreakers, false accusers, incontinent, fierce, despisers of those that are good,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200" b="1" baseline="30000" dirty="0"/>
              <a:t>4 </a:t>
            </a:r>
            <a:r>
              <a:rPr lang="en-US" sz="3200" b="1" dirty="0"/>
              <a:t>Traitors, heady, </a:t>
            </a:r>
            <a:r>
              <a:rPr lang="en-US" sz="3200" b="1" dirty="0" err="1"/>
              <a:t>highminded</a:t>
            </a:r>
            <a:r>
              <a:rPr lang="en-US" sz="3200" b="1" dirty="0"/>
              <a:t>, lovers of pleasures more than lovers of God;</a:t>
            </a:r>
          </a:p>
          <a:p>
            <a:pPr>
              <a:buNone/>
            </a:pPr>
            <a:r>
              <a:rPr lang="en-US" sz="3200" b="1" baseline="30000" dirty="0"/>
              <a:t>5 </a:t>
            </a:r>
            <a:r>
              <a:rPr lang="en-US" sz="3200" b="1" dirty="0"/>
              <a:t>Having a form of godliness, but denying the power thereof: from such turn away.</a:t>
            </a:r>
          </a:p>
          <a:p>
            <a:pPr>
              <a:buNone/>
            </a:pPr>
            <a:r>
              <a:rPr lang="en-US" sz="3200" b="1" baseline="30000" dirty="0"/>
              <a:t>6 </a:t>
            </a:r>
            <a:r>
              <a:rPr lang="en-US" sz="3200" b="1" dirty="0"/>
              <a:t>For of this sort are they which creep into houses, and lead captive silly women laden with sins, led away with divers lusts,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200" b="1" baseline="30000" dirty="0"/>
              <a:t>7 </a:t>
            </a:r>
            <a:r>
              <a:rPr lang="en-US" sz="3200" b="1" dirty="0"/>
              <a:t>Ever learning, and never able to come to the knowledge of the truth.</a:t>
            </a:r>
          </a:p>
          <a:p>
            <a:pPr>
              <a:buNone/>
            </a:pPr>
            <a:r>
              <a:rPr lang="en-US" sz="3200" b="1" baseline="30000" dirty="0"/>
              <a:t>8 </a:t>
            </a:r>
            <a:r>
              <a:rPr lang="en-US" sz="3200" b="1" dirty="0"/>
              <a:t>Now as </a:t>
            </a:r>
            <a:r>
              <a:rPr lang="en-US" sz="3200" b="1" dirty="0" err="1"/>
              <a:t>Jannes</a:t>
            </a:r>
            <a:r>
              <a:rPr lang="en-US" sz="3200" b="1" dirty="0"/>
              <a:t> and </a:t>
            </a:r>
            <a:r>
              <a:rPr lang="en-US" sz="3200" b="1" dirty="0" err="1"/>
              <a:t>Jambres</a:t>
            </a:r>
            <a:r>
              <a:rPr lang="en-US" sz="3200" b="1" dirty="0"/>
              <a:t> withstood Moses, so do these also resist the truth: men of corrupt minds, reprobate concerning the faith.</a:t>
            </a:r>
          </a:p>
          <a:p>
            <a:pPr>
              <a:buNone/>
            </a:pPr>
            <a:r>
              <a:rPr lang="en-US" sz="3200" b="1" baseline="30000" dirty="0"/>
              <a:t>9 </a:t>
            </a:r>
            <a:r>
              <a:rPr lang="en-US" sz="3200" b="1" dirty="0"/>
              <a:t>But they shall proceed no further: for their folly shall be manifest unto all men, as </a:t>
            </a:r>
            <a:r>
              <a:rPr lang="en-US" sz="3200" b="1" dirty="0" err="1"/>
              <a:t>their's</a:t>
            </a:r>
            <a:r>
              <a:rPr lang="en-US" sz="3200" b="1" dirty="0"/>
              <a:t> also was.</a:t>
            </a:r>
          </a:p>
          <a:p>
            <a:pPr>
              <a:buNone/>
            </a:pPr>
            <a:endParaRPr lang="en-US" sz="3200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66750"/>
            <a:ext cx="8610600" cy="762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The Dangers of Empty Religion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04950"/>
            <a:ext cx="8763000" cy="352425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b="1" dirty="0"/>
              <a:t>  Defined:   Having the Form without the</a:t>
            </a:r>
          </a:p>
          <a:p>
            <a:pPr lvl="0">
              <a:buNone/>
            </a:pPr>
            <a:r>
              <a:rPr lang="en-US" b="1" dirty="0"/>
              <a:t>      Power</a:t>
            </a:r>
            <a:endParaRPr lang="en-US" sz="3600" b="1" dirty="0"/>
          </a:p>
          <a:p>
            <a:pPr>
              <a:buFont typeface="Wingdings" pitchFamily="2" charset="2"/>
              <a:buChar char="q"/>
            </a:pPr>
            <a:r>
              <a:rPr lang="en-US" b="1" dirty="0"/>
              <a:t>   Foundation:   It’s Rooted in Misplaced</a:t>
            </a:r>
          </a:p>
          <a:p>
            <a:pPr>
              <a:buNone/>
            </a:pPr>
            <a:r>
              <a:rPr lang="en-US" b="1" dirty="0"/>
              <a:t>      Affections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b="1" dirty="0">
                <a:solidFill>
                  <a:schemeClr val="tx1"/>
                </a:solidFill>
              </a:rPr>
              <a:t>Lovers of Self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b="1" dirty="0">
                <a:solidFill>
                  <a:schemeClr val="tx1"/>
                </a:solidFill>
              </a:rPr>
              <a:t>Lovers of Money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b="1" dirty="0">
                <a:solidFill>
                  <a:schemeClr val="tx1"/>
                </a:solidFill>
              </a:rPr>
              <a:t>Lovers of Pleasure</a:t>
            </a:r>
          </a:p>
          <a:p>
            <a:pPr lvl="1">
              <a:buFont typeface="Wingdings" pitchFamily="2" charset="2"/>
              <a:buChar char="§"/>
            </a:pPr>
            <a:endParaRPr lang="en-US" b="1" dirty="0"/>
          </a:p>
          <a:p>
            <a:pPr>
              <a:buNone/>
            </a:pPr>
            <a:endParaRPr lang="en-US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639</TotalTime>
  <Words>46</Words>
  <Application>Microsoft Macintosh PowerPoint</Application>
  <PresentationFormat>On-screen Show (16:9)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Georgia</vt:lpstr>
      <vt:lpstr>Trebuchet MS</vt:lpstr>
      <vt:lpstr>Wingdings</vt:lpstr>
      <vt:lpstr>Wingdings 2</vt:lpstr>
      <vt:lpstr>Urban</vt:lpstr>
      <vt:lpstr>The Dangers of Empty Religion</vt:lpstr>
      <vt:lpstr>PowerPoint Presentation</vt:lpstr>
      <vt:lpstr>PowerPoint Presentation</vt:lpstr>
      <vt:lpstr>PowerPoint Presentation</vt:lpstr>
      <vt:lpstr>The Dangers of Empty Religion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77</cp:revision>
  <dcterms:created xsi:type="dcterms:W3CDTF">2010-10-31T05:03:18Z</dcterms:created>
  <dcterms:modified xsi:type="dcterms:W3CDTF">2019-03-24T06:30:22Z</dcterms:modified>
</cp:coreProperties>
</file>