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3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3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6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066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27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21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02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72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1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9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5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3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6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6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00B3F6A-40C8-4C52-A1A4-D6B37AFC1C0C}" type="datetimeFigureOut">
              <a:rPr lang="en-US" smtClean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C93C32E-43CD-4F6E-BDAF-DB53EBDBBC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54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itchFamily="34" charset="0"/>
              </a:rPr>
              <a:t>Finding your way in the Dark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itchFamily="34" charset="0"/>
              </a:rPr>
              <a:t>Isaiah 50:4-11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7924800" cy="60198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4000" b="1" dirty="0"/>
              <a:t>Those of Greatest Devotion May Dwell In Darkness vs. 10a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4000" b="1" dirty="0"/>
              <a:t>Faith Is Often Developed in the Dark vs. 10b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4000" b="1" dirty="0"/>
              <a:t>Some Things Are Seen in the Dark that Cannot Be Seen in the Light vs. 3-4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4000" b="1" dirty="0"/>
              <a:t>It Is Better to Stand with God in the Dark Than to Stand Alone in Man-made Light vs. 11</a:t>
            </a:r>
            <a:r>
              <a:rPr lang="en-US" sz="4000" dirty="0"/>
              <a:t>  </a:t>
            </a:r>
            <a:r>
              <a:rPr lang="en-US" sz="4000" b="1" dirty="0"/>
              <a:t> 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274320" indent="-457200">
              <a:spcBef>
                <a:spcPts val="0"/>
              </a:spcBef>
              <a:spcAft>
                <a:spcPts val="0"/>
              </a:spcAft>
            </a:pPr>
            <a:r>
              <a:rPr lang="en-US" sz="4400" b="1" dirty="0"/>
              <a:t>The Child of God in “Darkness”</a:t>
            </a:r>
          </a:p>
          <a:p>
            <a:pPr marL="274320" indent="-457200">
              <a:spcBef>
                <a:spcPts val="0"/>
              </a:spcBef>
              <a:spcAft>
                <a:spcPts val="0"/>
              </a:spcAft>
            </a:pPr>
            <a:r>
              <a:rPr lang="en-US" sz="4400" b="1" dirty="0"/>
              <a:t>Darkness verses Light</a:t>
            </a:r>
          </a:p>
          <a:p>
            <a:pPr marL="274320" indent="-457200">
              <a:spcBef>
                <a:spcPts val="0"/>
              </a:spcBef>
              <a:spcAft>
                <a:spcPts val="0"/>
              </a:spcAft>
            </a:pPr>
            <a:r>
              <a:rPr lang="en-US" sz="4400" b="1" dirty="0"/>
              <a:t>Learning Lessons in the Dark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E81E29-83FE-447B-A2A3-7910F318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746" y="96349"/>
            <a:ext cx="7765322" cy="970450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Isaiah 50:4-11 (KJV)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8B0C4-57D0-47AF-A100-413C9DE0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19200"/>
            <a:ext cx="7765322" cy="5410200"/>
          </a:xfrm>
        </p:spPr>
        <p:txBody>
          <a:bodyPr>
            <a:noAutofit/>
          </a:bodyPr>
          <a:lstStyle/>
          <a:p>
            <a:pPr marL="779850" indent="-74295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arenR" startAt="4"/>
            </a:pPr>
            <a:r>
              <a:rPr lang="en-US" sz="4400" dirty="0">
                <a:effectLst/>
              </a:rPr>
              <a:t>The Lord </a:t>
            </a:r>
            <a:r>
              <a:rPr lang="en-US" sz="4400" cap="small" dirty="0">
                <a:effectLst/>
              </a:rPr>
              <a:t>God</a:t>
            </a:r>
            <a:r>
              <a:rPr lang="en-US" sz="4400" dirty="0">
                <a:effectLst/>
              </a:rPr>
              <a:t> hath given me the tongue of the learned, that I should know how to speak a word in season to him that is weary: he </a:t>
            </a:r>
            <a:r>
              <a:rPr lang="en-US" sz="4400" dirty="0" err="1">
                <a:effectLst/>
              </a:rPr>
              <a:t>wakeneth</a:t>
            </a:r>
            <a:r>
              <a:rPr lang="en-US" sz="4400" dirty="0">
                <a:effectLst/>
              </a:rPr>
              <a:t> morning by morning, he </a:t>
            </a:r>
            <a:r>
              <a:rPr lang="en-US" sz="4400" dirty="0" err="1">
                <a:effectLst/>
              </a:rPr>
              <a:t>wakeneth</a:t>
            </a:r>
            <a:r>
              <a:rPr lang="en-US" sz="4400" dirty="0">
                <a:effectLst/>
              </a:rPr>
              <a:t> mine ear to hear as the learned.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833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779850" indent="-742950">
              <a:buSzPct val="100000"/>
              <a:buFont typeface="+mj-lt"/>
              <a:buAutoNum type="arabicParenR" startAt="5"/>
            </a:pPr>
            <a:r>
              <a:rPr lang="en-US" sz="4400" b="1" dirty="0"/>
              <a:t>The Lord God hath opened mine ear, and I was not rebellious, neither turned away back.</a:t>
            </a:r>
          </a:p>
          <a:p>
            <a:pPr marL="779850" indent="-742950">
              <a:buSzPct val="100000"/>
              <a:buFont typeface="+mj-lt"/>
              <a:buAutoNum type="arabicParenR" startAt="5"/>
            </a:pPr>
            <a:r>
              <a:rPr lang="en-US" sz="4400" b="1" dirty="0"/>
              <a:t>I gave my back to the </a:t>
            </a:r>
            <a:r>
              <a:rPr lang="en-US" sz="4400" b="1" dirty="0" err="1"/>
              <a:t>smiters</a:t>
            </a:r>
            <a:r>
              <a:rPr lang="en-US" sz="4400" b="1" dirty="0"/>
              <a:t>, and my cheeks to them that plucked off the hair: I hid not my face from shame and spitting.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779850" indent="-742950">
              <a:buSzPct val="100000"/>
              <a:buFont typeface="+mj-lt"/>
              <a:buAutoNum type="arabicParenR" startAt="7"/>
            </a:pPr>
            <a:r>
              <a:rPr lang="en-US" sz="4400" dirty="0">
                <a:effectLst/>
              </a:rPr>
              <a:t>For the Lord </a:t>
            </a:r>
            <a:r>
              <a:rPr lang="en-US" sz="4400" cap="small" dirty="0">
                <a:effectLst/>
              </a:rPr>
              <a:t>God</a:t>
            </a:r>
            <a:r>
              <a:rPr lang="en-US" sz="4400" dirty="0">
                <a:effectLst/>
              </a:rPr>
              <a:t> will help me; therefore shall I not be confounded: therefore have I set my face like a flint, and I know that I shall not be ashamed.</a:t>
            </a:r>
          </a:p>
        </p:txBody>
      </p:sp>
    </p:spTree>
    <p:extLst>
      <p:ext uri="{BB962C8B-B14F-4D97-AF65-F5344CB8AC3E}">
        <p14:creationId xmlns:p14="http://schemas.microsoft.com/office/powerpoint/2010/main" val="289198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779850" indent="-74295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arenR" startAt="8"/>
            </a:pPr>
            <a:r>
              <a:rPr lang="en-US" sz="4400" dirty="0">
                <a:effectLst/>
              </a:rPr>
              <a:t>He is near that </a:t>
            </a:r>
            <a:r>
              <a:rPr lang="en-US" sz="4400" dirty="0" err="1">
                <a:effectLst/>
              </a:rPr>
              <a:t>justifieth</a:t>
            </a:r>
            <a:r>
              <a:rPr lang="en-US" sz="4400" dirty="0">
                <a:effectLst/>
              </a:rPr>
              <a:t> me; who will contend with me? let us stand together: who is mine adversary? let him come near to me.</a:t>
            </a:r>
          </a:p>
        </p:txBody>
      </p:sp>
    </p:spTree>
    <p:extLst>
      <p:ext uri="{BB962C8B-B14F-4D97-AF65-F5344CB8AC3E}">
        <p14:creationId xmlns:p14="http://schemas.microsoft.com/office/powerpoint/2010/main" val="306572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494100" indent="-45720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arenR" startAt="9"/>
            </a:pPr>
            <a:r>
              <a:rPr lang="en-US" sz="4400" dirty="0">
                <a:effectLst/>
              </a:rPr>
              <a:t>Behold, the Lord </a:t>
            </a:r>
            <a:r>
              <a:rPr lang="en-US" sz="4400" cap="small" dirty="0">
                <a:effectLst/>
              </a:rPr>
              <a:t>God</a:t>
            </a:r>
            <a:r>
              <a:rPr lang="en-US" sz="4400" dirty="0">
                <a:effectLst/>
              </a:rPr>
              <a:t> will help me; who is he that shall condemn me? lo, they all shall wax old as a garment; the moth shall eat them up.</a:t>
            </a:r>
          </a:p>
        </p:txBody>
      </p:sp>
    </p:spTree>
    <p:extLst>
      <p:ext uri="{BB962C8B-B14F-4D97-AF65-F5344CB8AC3E}">
        <p14:creationId xmlns:p14="http://schemas.microsoft.com/office/powerpoint/2010/main" val="234355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779850" indent="-74295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arenR" startAt="10"/>
            </a:pPr>
            <a:r>
              <a:rPr lang="en-US" sz="4400" dirty="0">
                <a:effectLst/>
              </a:rPr>
              <a:t>Who is among you that </a:t>
            </a:r>
            <a:r>
              <a:rPr lang="en-US" sz="4400" dirty="0" err="1">
                <a:effectLst/>
              </a:rPr>
              <a:t>feareth</a:t>
            </a:r>
            <a:r>
              <a:rPr lang="en-US" sz="4400" dirty="0">
                <a:effectLst/>
              </a:rPr>
              <a:t> the </a:t>
            </a:r>
            <a:r>
              <a:rPr lang="en-US" sz="4400" cap="small" dirty="0">
                <a:effectLst/>
              </a:rPr>
              <a:t>Lord</a:t>
            </a:r>
            <a:r>
              <a:rPr lang="en-US" sz="4400" dirty="0">
                <a:effectLst/>
              </a:rPr>
              <a:t>, that </a:t>
            </a:r>
            <a:r>
              <a:rPr lang="en-US" sz="4400" dirty="0" err="1">
                <a:effectLst/>
              </a:rPr>
              <a:t>obeyeth</a:t>
            </a:r>
            <a:r>
              <a:rPr lang="en-US" sz="4400" dirty="0">
                <a:effectLst/>
              </a:rPr>
              <a:t> the voice of his servant, that </a:t>
            </a:r>
            <a:r>
              <a:rPr lang="en-US" sz="4400" dirty="0" err="1">
                <a:effectLst/>
              </a:rPr>
              <a:t>walketh</a:t>
            </a:r>
            <a:r>
              <a:rPr lang="en-US" sz="4400" dirty="0">
                <a:effectLst/>
              </a:rPr>
              <a:t> in darkness, and hath no light? let him trust in the name of the </a:t>
            </a:r>
            <a:r>
              <a:rPr lang="en-US" sz="4400" cap="small" dirty="0">
                <a:effectLst/>
              </a:rPr>
              <a:t>Lord</a:t>
            </a:r>
            <a:r>
              <a:rPr lang="en-US" sz="4400" dirty="0">
                <a:effectLst/>
              </a:rPr>
              <a:t>, and stay upon his God.</a:t>
            </a:r>
          </a:p>
        </p:txBody>
      </p:sp>
    </p:spTree>
    <p:extLst>
      <p:ext uri="{BB962C8B-B14F-4D97-AF65-F5344CB8AC3E}">
        <p14:creationId xmlns:p14="http://schemas.microsoft.com/office/powerpoint/2010/main" val="181079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779850" indent="-74295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arenR" startAt="11"/>
            </a:pPr>
            <a:r>
              <a:rPr lang="en-US" sz="4400" dirty="0">
                <a:effectLst/>
              </a:rPr>
              <a:t>Behold, all ye that kindle a fire, that compass yourselves about with sparks: walk in the light of your fire, and in the sparks that ye have kindled. This shall ye have of mine hand; ye shall lie down in sorrow.</a:t>
            </a:r>
          </a:p>
        </p:txBody>
      </p:sp>
    </p:spTree>
    <p:extLst>
      <p:ext uri="{BB962C8B-B14F-4D97-AF65-F5344CB8AC3E}">
        <p14:creationId xmlns:p14="http://schemas.microsoft.com/office/powerpoint/2010/main" val="2860167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39</TotalTime>
  <Words>229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Calisto MT</vt:lpstr>
      <vt:lpstr>Trebuchet MS</vt:lpstr>
      <vt:lpstr>Wingdings 2</vt:lpstr>
      <vt:lpstr>Slate</vt:lpstr>
      <vt:lpstr>Finding your way in the Dark</vt:lpstr>
      <vt:lpstr>PowerPoint Presentation</vt:lpstr>
      <vt:lpstr>Isaiah 50:4-11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Doesn’t Make Sense or What to do when the Lights Go Out</dc:title>
  <dc:creator>Paul Young</dc:creator>
  <cp:lastModifiedBy>SoundBooth</cp:lastModifiedBy>
  <cp:revision>10</cp:revision>
  <dcterms:created xsi:type="dcterms:W3CDTF">2010-04-25T12:11:53Z</dcterms:created>
  <dcterms:modified xsi:type="dcterms:W3CDTF">2018-01-28T15:40:51Z</dcterms:modified>
</cp:coreProperties>
</file>