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7" r:id="rId9"/>
    <p:sldId id="268" r:id="rId10"/>
    <p:sldId id="269" r:id="rId11"/>
    <p:sldId id="270" r:id="rId12"/>
    <p:sldId id="271" r:id="rId13"/>
    <p:sldId id="272" r:id="rId14"/>
    <p:sldId id="263" r:id="rId15"/>
    <p:sldId id="273" r:id="rId16"/>
    <p:sldId id="264" r:id="rId17"/>
    <p:sldId id="274" r:id="rId18"/>
    <p:sldId id="265" r:id="rId19"/>
    <p:sldId id="275" r:id="rId20"/>
    <p:sldId id="266" r:id="rId21"/>
    <p:sldId id="276" r:id="rId22"/>
    <p:sldId id="277" r:id="rId23"/>
    <p:sldId id="278" r:id="rId2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25" d="100"/>
          <a:sy n="125" d="100"/>
        </p:scale>
        <p:origin x="-38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30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30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30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DFB1CFE-604B-4D44-8C29-E407FDEBEAC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717B291-65A0-4298-B9F4-148477ABB21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21A2EC-E179-4130-A5B2-67F0BCE6A110}" type="slidenum">
              <a:rPr lang="en-US"/>
              <a:pPr/>
              <a:t>1</a:t>
            </a:fld>
            <a:endParaRPr lang="en-US"/>
          </a:p>
        </p:txBody>
      </p:sp>
      <p:sp>
        <p:nvSpPr>
          <p:cNvPr id="5122" name="Rectangle 2"/>
          <p:cNvSpPr>
            <a:spLocks noRot="1" noChangeArrowheads="1" noTextEdit="1"/>
          </p:cNvSpPr>
          <p:nvPr>
            <p:ph type="sldImg"/>
          </p:nvPr>
        </p:nvSpPr>
        <p:spPr>
          <a:ln/>
        </p:spPr>
      </p:sp>
      <p:sp>
        <p:nvSpPr>
          <p:cNvPr id="5123" name="Rectangle 3"/>
          <p:cNvSpPr>
            <a:spLocks noGrp="1" noChangeArrowheads="1"/>
          </p:cNvSpPr>
          <p:nvPr>
            <p:ph type="body" idx="1"/>
          </p:nvPr>
        </p:nvSpPr>
        <p:spPr/>
        <p:txBody>
          <a:bodyPr/>
          <a:lstStyle/>
          <a:p>
            <a:r>
              <a:rPr lang="en-US" sz="1800" b="1"/>
              <a:t>Deut 30:16 In that I command thee this day to love the Lord thy God, to walk in his ways, and to keep his commandments and his statutes and his judgments, that thou mayest live and multiply: and the Lord thy God shall bless thee in the land whither thou goest to possess it.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6B0570-C530-4B40-BB08-EDB216207248}" type="slidenum">
              <a:rPr lang="en-US"/>
              <a:pPr/>
              <a:t>19</a:t>
            </a:fld>
            <a:endParaRPr lang="en-US"/>
          </a:p>
        </p:txBody>
      </p:sp>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p:txBody>
          <a:bodyPr/>
          <a:lstStyle/>
          <a:p>
            <a:r>
              <a:rPr lang="en-US" b="1"/>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BB6512-E1DA-42D2-AA3E-0C92BC2533B8}" type="slidenum">
              <a:rPr lang="en-US"/>
              <a:pPr/>
              <a:t>21</a:t>
            </a:fld>
            <a:endParaRPr lang="en-US"/>
          </a:p>
        </p:txBody>
      </p:sp>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p:txBody>
          <a:bodyPr/>
          <a:lstStyle/>
          <a:p>
            <a:r>
              <a:rPr lang="en-US" b="1"/>
              <a: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5BAAF4-26B8-43E6-870D-785ACB8D8C8B}" type="slidenum">
              <a:rPr lang="en-US"/>
              <a:pPr/>
              <a:t>22</a:t>
            </a:fld>
            <a:endParaRPr lang="en-US"/>
          </a:p>
        </p:txBody>
      </p:sp>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p:txBody>
          <a:bodyPr/>
          <a:lstStyle/>
          <a:p>
            <a:r>
              <a:rPr lang="en-US" b="1"/>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399813-6A7F-4D8F-8EC1-00D01030EFF7}" type="slidenum">
              <a:rPr lang="en-US"/>
              <a:pPr/>
              <a:t>8</a:t>
            </a:fld>
            <a:endParaRPr lang="en-US"/>
          </a:p>
        </p:txBody>
      </p:sp>
      <p:sp>
        <p:nvSpPr>
          <p:cNvPr id="18434" name="Rectangle 2"/>
          <p:cNvSpPr>
            <a:spLocks noRot="1" noChangeArrowheads="1" noTextEdit="1"/>
          </p:cNvSpPr>
          <p:nvPr>
            <p:ph type="sldImg"/>
          </p:nvPr>
        </p:nvSpPr>
        <p:spPr>
          <a:ln/>
        </p:spPr>
      </p:sp>
      <p:sp>
        <p:nvSpPr>
          <p:cNvPr id="18435" name="Rectangle 3"/>
          <p:cNvSpPr>
            <a:spLocks noGrp="1" noChangeArrowheads="1"/>
          </p:cNvSpPr>
          <p:nvPr>
            <p:ph type="body" idx="1"/>
          </p:nvPr>
        </p:nvSpPr>
        <p:spPr/>
        <p:txBody>
          <a:bodyPr/>
          <a:lstStyle/>
          <a:p>
            <a:r>
              <a:rPr lang="en-US" sz="1600" b="1"/>
              <a:t>2 Thess 2:9-12   Even him, whose coming is after the working of Satan with all power and signs and lying wonders,  10 And with all deceivableness of unrighteousness in them that perish; because they received not the love of the truth, that they might be saved.  11 And for this cause God shall send them strong delusion, that they should believe a lie:  12 That they all might be damned who believed not the truth, but had pleasure in unrighteousness.</a:t>
            </a:r>
          </a:p>
          <a:p>
            <a:endParaRPr lang="en-US" sz="1600" b="1"/>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CD2769-C8E3-4C1B-88C6-22E966503E98}" type="slidenum">
              <a:rPr lang="en-US"/>
              <a:pPr/>
              <a:t>9</a:t>
            </a:fld>
            <a:endParaRPr lang="en-US"/>
          </a:p>
        </p:txBody>
      </p:sp>
      <p:sp>
        <p:nvSpPr>
          <p:cNvPr id="20482" name="Rectangle 2"/>
          <p:cNvSpPr>
            <a:spLocks noRo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n-US" sz="1600" b="1"/>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8D3FD9-59C7-4EE5-A502-E4565DB25018}" type="slidenum">
              <a:rPr lang="en-US"/>
              <a:pPr/>
              <a:t>10</a:t>
            </a:fld>
            <a:endParaRPr lang="en-US"/>
          </a:p>
        </p:txBody>
      </p:sp>
      <p:sp>
        <p:nvSpPr>
          <p:cNvPr id="22530" name="Rectangle 2"/>
          <p:cNvSpPr>
            <a:spLocks noRo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sz="1600" b="1"/>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494DFE-01A3-4F2F-A1D2-BD5F12FE384D}" type="slidenum">
              <a:rPr lang="en-US"/>
              <a:pPr/>
              <a:t>11</a:t>
            </a:fld>
            <a:endParaRPr lang="en-US"/>
          </a:p>
        </p:txBody>
      </p:sp>
      <p:sp>
        <p:nvSpPr>
          <p:cNvPr id="24578" name="Rectangle 2"/>
          <p:cNvSpPr>
            <a:spLocks noRo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sz="1600" b="1"/>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8A8149-4D89-460B-9954-B6597217A075}" type="slidenum">
              <a:rPr lang="en-US"/>
              <a:pPr/>
              <a:t>12</a:t>
            </a:fld>
            <a:endParaRPr lang="en-US"/>
          </a:p>
        </p:txBody>
      </p:sp>
      <p:sp>
        <p:nvSpPr>
          <p:cNvPr id="26626" name="Rectangle 2"/>
          <p:cNvSpPr>
            <a:spLocks noRot="1" noChangeArrowheads="1" noTextEdit="1"/>
          </p:cNvSpPr>
          <p:nvPr>
            <p:ph type="sldImg"/>
          </p:nvPr>
        </p:nvSpPr>
        <p:spPr>
          <a:ln/>
        </p:spPr>
      </p:sp>
      <p:sp>
        <p:nvSpPr>
          <p:cNvPr id="26627" name="Rectangle 3"/>
          <p:cNvSpPr>
            <a:spLocks noGrp="1" noChangeArrowheads="1"/>
          </p:cNvSpPr>
          <p:nvPr>
            <p:ph type="body" idx="1"/>
          </p:nvPr>
        </p:nvSpPr>
        <p:spPr/>
        <p:txBody>
          <a:bodyPr/>
          <a:lstStyle/>
          <a:p>
            <a:r>
              <a:rPr lang="en-US" sz="1600" b="1"/>
              <a:t>2 Thess 2:9-12   Even him, whose coming is after the working of Satan with all power and signs and lying wonders,  10 And with all deceivableness of unrighteousness in them that perish; because they received not the love of the truth, that they might be saved.  11 And for this cause God shall send them strong delusion, that they should believe a lie:  12 That they all might be damned who believed not the truth, but had pleasure in unrighteousness.</a:t>
            </a:r>
          </a:p>
          <a:p>
            <a:endParaRPr lang="en-US" sz="1600" b="1"/>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8FE1D3-05A3-4F6E-B1EC-793CD9DA9776}" type="slidenum">
              <a:rPr lang="en-US"/>
              <a:pPr/>
              <a:t>13</a:t>
            </a:fld>
            <a:endParaRPr lang="en-US"/>
          </a:p>
        </p:txBody>
      </p:sp>
      <p:sp>
        <p:nvSpPr>
          <p:cNvPr id="28674" name="Rectangle 2"/>
          <p:cNvSpPr>
            <a:spLocks noRot="1" noChangeArrowheads="1" noTextEdit="1"/>
          </p:cNvSpPr>
          <p:nvPr>
            <p:ph type="sldImg"/>
          </p:nvPr>
        </p:nvSpPr>
        <p:spPr>
          <a:ln/>
        </p:spPr>
      </p:sp>
      <p:sp>
        <p:nvSpPr>
          <p:cNvPr id="28675" name="Rectangle 3"/>
          <p:cNvSpPr>
            <a:spLocks noGrp="1" noChangeArrowheads="1"/>
          </p:cNvSpPr>
          <p:nvPr>
            <p:ph type="body" idx="1"/>
          </p:nvPr>
        </p:nvSpPr>
        <p:spPr/>
        <p:txBody>
          <a:bodyPr/>
          <a:lstStyle/>
          <a:p>
            <a:r>
              <a:rPr lang="en-US" sz="1600" b="1"/>
              <a:t>2 Thess 2:9-12   Even him, whose coming is after the working of Satan with all power and signs and lying wonders,  10 And with all deceivableness of unrighteousness in them that perish; because they received not the love of the truth, that they might be saved.  11 And for this cause God shall send them strong delusion, that they should believe a lie:  12 That they all might be damned who believed not the truth, but had pleasure in unrighteousness.</a:t>
            </a:r>
          </a:p>
          <a:p>
            <a:endParaRPr lang="en-US" sz="1600" b="1"/>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56F3F1-B416-447B-868A-1F6C54F45DFD}" type="slidenum">
              <a:rPr lang="en-US"/>
              <a:pPr/>
              <a:t>15</a:t>
            </a:fld>
            <a:endParaRPr lang="en-US"/>
          </a:p>
        </p:txBody>
      </p:sp>
      <p:sp>
        <p:nvSpPr>
          <p:cNvPr id="31746" name="Rectangle 2"/>
          <p:cNvSpPr>
            <a:spLocks noRot="1"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n-US" b="1"/>
              <a:t>You can see the Spirit of God in Men when it is there.  Changes take place.  We no longer live to sin, in fact we no longer want sin close to us in any manner, we hate it just like God does.  We live to be righteous, we love it, we desire to be like God and Christ.  That is alive in us.</a:t>
            </a:r>
          </a:p>
          <a:p>
            <a:r>
              <a:rPr lang="en-US" b="1"/>
              <a:t>Our Mortal Bodies change-  Our will changes- Things are different now, what I used to desire, I have put aside,  I no longer want to sin because I want to be righteous,  I now know that sin is my enemy and will cause me to die spiritually so I mortify the deeds of my body so I can live on and on with my Savior.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D7FB49-725B-455A-A7D6-5FA93EB2CEA2}" type="slidenum">
              <a:rPr lang="en-US"/>
              <a:pPr/>
              <a:t>17</a:t>
            </a:fld>
            <a:endParaRPr lang="en-US"/>
          </a:p>
        </p:txBody>
      </p:sp>
      <p:sp>
        <p:nvSpPr>
          <p:cNvPr id="33794" name="Rectangle 2"/>
          <p:cNvSpPr>
            <a:spLocks noRot="1"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n-US" b="1"/>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A876064-0E2B-41C9-96F2-FDDF1E7A73EC}" type="slidenum">
              <a:rPr lang="en-US" altLang="en-US"/>
              <a:pPr/>
              <a:t>‹#›</a:t>
            </a:fld>
            <a:endParaRPr lang="en-US" altLang="en-US"/>
          </a:p>
        </p:txBody>
      </p:sp>
    </p:spTree>
  </p:cSld>
  <p:clrMapOvr>
    <a:masterClrMapping/>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976EBBB-2A2C-4662-9E2C-736954B5E83F}" type="slidenum">
              <a:rPr lang="en-US" altLang="en-US"/>
              <a:pPr/>
              <a:t>‹#›</a:t>
            </a:fld>
            <a:endParaRPr lang="en-US" altLang="en-US"/>
          </a:p>
        </p:txBody>
      </p:sp>
    </p:spTree>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851ECE7-2B6B-4578-BF74-DA069515F82D}" type="slidenum">
              <a:rPr lang="en-US" altLang="en-US"/>
              <a:pPr/>
              <a:t>‹#›</a:t>
            </a:fld>
            <a:endParaRPr lang="en-US" altLang="en-US"/>
          </a:p>
        </p:txBody>
      </p:sp>
    </p:spTree>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70B843A-99D7-4532-8645-1FC4059B6B35}" type="slidenum">
              <a:rPr lang="en-US" altLang="en-US"/>
              <a:pPr/>
              <a:t>‹#›</a:t>
            </a:fld>
            <a:endParaRPr lang="en-US" altLang="en-US"/>
          </a:p>
        </p:txBody>
      </p:sp>
    </p:spTree>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C84F8A7-D91C-454F-99FD-B187308E1945}" type="slidenum">
              <a:rPr lang="en-US" altLang="en-US"/>
              <a:pPr/>
              <a:t>‹#›</a:t>
            </a:fld>
            <a:endParaRPr lang="en-US" altLang="en-US"/>
          </a:p>
        </p:txBody>
      </p:sp>
    </p:spTree>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22B7CD3-83DF-41F5-843F-399F30483399}" type="slidenum">
              <a:rPr lang="en-US" altLang="en-US"/>
              <a:pPr/>
              <a:t>‹#›</a:t>
            </a:fld>
            <a:endParaRPr lang="en-US" altLang="en-US"/>
          </a:p>
        </p:txBody>
      </p:sp>
    </p:spTree>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7A94F53B-4B01-49BA-BAB1-509F6E37DB56}" type="slidenum">
              <a:rPr lang="en-US" altLang="en-US"/>
              <a:pPr/>
              <a:t>‹#›</a:t>
            </a:fld>
            <a:endParaRPr lang="en-US" altLang="en-US"/>
          </a:p>
        </p:txBody>
      </p:sp>
    </p:spTree>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73917A27-B5E6-487C-9884-9D12EB4818A9}" type="slidenum">
              <a:rPr lang="en-US" altLang="en-US"/>
              <a:pPr/>
              <a:t>‹#›</a:t>
            </a:fld>
            <a:endParaRPr lang="en-US" altLang="en-US"/>
          </a:p>
        </p:txBody>
      </p:sp>
    </p:spTree>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E3AEBF5A-BC06-492F-80EB-195B2218F0FB}" type="slidenum">
              <a:rPr lang="en-US" altLang="en-US"/>
              <a:pPr/>
              <a:t>‹#›</a:t>
            </a:fld>
            <a:endParaRPr lang="en-US" altLang="en-US"/>
          </a:p>
        </p:txBody>
      </p:sp>
    </p:spTree>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A94B441E-6065-411F-8FD8-50D76F55D289}" type="slidenum">
              <a:rPr lang="en-US" altLang="en-US"/>
              <a:pPr/>
              <a:t>‹#›</a:t>
            </a:fld>
            <a:endParaRPr lang="en-US" altLang="en-US"/>
          </a:p>
        </p:txBody>
      </p:sp>
    </p:spTree>
  </p:cSld>
  <p:clrMapOvr>
    <a:masterClrMapping/>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17B730D-0F17-4265-87A8-F263ABA1353D}" type="slidenum">
              <a:rPr lang="en-US" altLang="en-US"/>
              <a:pPr/>
              <a:t>‹#›</a:t>
            </a:fld>
            <a:endParaRPr lang="en-US" altLang="en-US"/>
          </a:p>
        </p:txBody>
      </p:sp>
    </p:spTree>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7B92B09-9640-45C4-9F9B-73E655F402E5}"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zoom/>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a:defRPr>
      </a:lvl2pPr>
      <a:lvl3pPr algn="ctr" rtl="0" eaLnBrk="0" fontAlgn="base" hangingPunct="0">
        <a:spcBef>
          <a:spcPct val="0"/>
        </a:spcBef>
        <a:spcAft>
          <a:spcPct val="0"/>
        </a:spcAft>
        <a:defRPr sz="4400">
          <a:solidFill>
            <a:schemeClr val="tx2"/>
          </a:solidFill>
          <a:latin typeface="Times"/>
        </a:defRPr>
      </a:lvl3pPr>
      <a:lvl4pPr algn="ctr" rtl="0" eaLnBrk="0" fontAlgn="base" hangingPunct="0">
        <a:spcBef>
          <a:spcPct val="0"/>
        </a:spcBef>
        <a:spcAft>
          <a:spcPct val="0"/>
        </a:spcAft>
        <a:defRPr sz="4400">
          <a:solidFill>
            <a:schemeClr val="tx2"/>
          </a:solidFill>
          <a:latin typeface="Times"/>
        </a:defRPr>
      </a:lvl4pPr>
      <a:lvl5pPr algn="ctr" rtl="0" eaLnBrk="0" fontAlgn="base" hangingPunct="0">
        <a:spcBef>
          <a:spcPct val="0"/>
        </a:spcBef>
        <a:spcAft>
          <a:spcPct val="0"/>
        </a:spcAft>
        <a:defRPr sz="4400">
          <a:solidFill>
            <a:schemeClr val="tx2"/>
          </a:solidFill>
          <a:latin typeface="Times"/>
        </a:defRPr>
      </a:lvl5pPr>
      <a:lvl6pPr marL="457200" algn="ctr" rtl="0" eaLnBrk="0" fontAlgn="base" hangingPunct="0">
        <a:spcBef>
          <a:spcPct val="0"/>
        </a:spcBef>
        <a:spcAft>
          <a:spcPct val="0"/>
        </a:spcAft>
        <a:defRPr sz="4400">
          <a:solidFill>
            <a:schemeClr val="tx2"/>
          </a:solidFill>
          <a:latin typeface="Times"/>
        </a:defRPr>
      </a:lvl6pPr>
      <a:lvl7pPr marL="914400" algn="ctr" rtl="0" eaLnBrk="0" fontAlgn="base" hangingPunct="0">
        <a:spcBef>
          <a:spcPct val="0"/>
        </a:spcBef>
        <a:spcAft>
          <a:spcPct val="0"/>
        </a:spcAft>
        <a:defRPr sz="4400">
          <a:solidFill>
            <a:schemeClr val="tx2"/>
          </a:solidFill>
          <a:latin typeface="Times"/>
        </a:defRPr>
      </a:lvl7pPr>
      <a:lvl8pPr marL="1371600" algn="ctr" rtl="0" eaLnBrk="0" fontAlgn="base" hangingPunct="0">
        <a:spcBef>
          <a:spcPct val="0"/>
        </a:spcBef>
        <a:spcAft>
          <a:spcPct val="0"/>
        </a:spcAft>
        <a:defRPr sz="4400">
          <a:solidFill>
            <a:schemeClr val="tx2"/>
          </a:solidFill>
          <a:latin typeface="Times"/>
        </a:defRPr>
      </a:lvl8pPr>
      <a:lvl9pPr marL="1828800" algn="ctr" rtl="0" eaLnBrk="0" fontAlgn="base" hangingPunct="0">
        <a:spcBef>
          <a:spcPct val="0"/>
        </a:spcBef>
        <a:spcAft>
          <a:spcPct val="0"/>
        </a:spcAft>
        <a:defRPr sz="4400">
          <a:solidFill>
            <a:schemeClr val="tx2"/>
          </a:solidFill>
          <a:latin typeface="Times"/>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imgres?imgurl=https://www.lanting.com/images/products/books/ju_lanting_life-1.jpg&amp;imgrefurl=http://www.lanting.com/Merchant2/merchant.mvc%3FScreen%3DPROD%26Product_Code%3DB01042%26Category_Code%3D&amp;usg=__rrWPFv0U706wN_X_sEefcMiBtIo=&amp;h=345&amp;w=301&amp;sz=99&amp;hl=en&amp;start=2&amp;um=1&amp;itbs=1&amp;tbnid=c59yWy6lmrG00M:&amp;tbnh=120&amp;tbnw=105&amp;prev=/images%3Fq%3DLife%2Bpictures%26um%3D1%26hl%3Den%26sa%3DX%26rlz%3D1T4ADFA_enUS341US341%26tbs%3Disch:1"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http://images.google.com/imgres?imgurl=http://upload.wikimedia.org/wikipedia/commons/0/02/Death.jpg&amp;imgrefurl=http://trcs.wikispaces.com/Death&amp;usg=__napoh2jVmhAGabx_T3rx24Ll3hU=&amp;h=1296&amp;w=939&amp;sz=542&amp;hl=en&amp;start=6&amp;um=1&amp;itbs=1&amp;tbnid=dnTD9UlajeRwPM:&amp;tbnh=150&amp;tbnw=109&amp;prev=/images%3Fq%3Ddeath%2Bpictures%26um%3D1%26hl%3Den%26rlz%3D1T4ADFA_enUS341US341%26tbs%3Disch:1"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imgres?imgurl=https://www.lanting.com/images/products/books/ju_lanting_life-1.jpg&amp;imgrefurl=http://www.lanting.com/Merchant2/merchant.mvc%3FScreen%3DPROD%26Product_Code%3DB01042%26Category_Code%3D&amp;usg=__rrWPFv0U706wN_X_sEefcMiBtIo=&amp;h=345&amp;w=301&amp;sz=99&amp;hl=en&amp;start=2&amp;um=1&amp;itbs=1&amp;tbnid=c59yWy6lmrG00M:&amp;tbnh=120&amp;tbnw=105&amp;prev=/images%3Fq%3DLife%2Bpictures%26um%3D1%26hl%3Den%26sa%3DX%26rlz%3D1T4ADFA_enUS341US341%26tbs%3Disch:1"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http://images.google.com/imgres?imgurl=http://upload.wikimedia.org/wikipedia/commons/0/02/Death.jpg&amp;imgrefurl=http://trcs.wikispaces.com/Death&amp;usg=__napoh2jVmhAGabx_T3rx24Ll3hU=&amp;h=1296&amp;w=939&amp;sz=542&amp;hl=en&amp;start=6&amp;um=1&amp;itbs=1&amp;tbnid=dnTD9UlajeRwPM:&amp;tbnh=150&amp;tbnw=109&amp;prev=/images%3Fq%3Ddeath%2Bpictures%26um%3D1%26hl%3Den%26rlz%3D1T4ADFA_enUS341US341%26tbs%3Disch:1"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imgres?imgurl=https://www.lanting.com/images/products/books/ju_lanting_life-1.jpg&amp;imgrefurl=http://www.lanting.com/Merchant2/merchant.mvc%3FScreen%3DPROD%26Product_Code%3DB01042%26Category_Code%3D&amp;usg=__rrWPFv0U706wN_X_sEefcMiBtIo=&amp;h=345&amp;w=301&amp;sz=99&amp;hl=en&amp;start=2&amp;um=1&amp;itbs=1&amp;tbnid=c59yWy6lmrG00M:&amp;tbnh=120&amp;tbnw=105&amp;prev=/images%3Fq%3DLife%2Bpictures%26um%3D1%26hl%3Den%26sa%3DX%26rlz%3D1T4ADFA_enUS341US341%26tbs%3Disch:1"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http://images.google.com/imgres?imgurl=http://upload.wikimedia.org/wikipedia/commons/0/02/Death.jpg&amp;imgrefurl=http://trcs.wikispaces.com/Death&amp;usg=__napoh2jVmhAGabx_T3rx24Ll3hU=&amp;h=1296&amp;w=939&amp;sz=542&amp;hl=en&amp;start=6&amp;um=1&amp;itbs=1&amp;tbnid=dnTD9UlajeRwPM:&amp;tbnh=150&amp;tbnw=109&amp;prev=/images%3Fq%3Ddeath%2Bpictures%26um%3D1%26hl%3Den%26rlz%3D1T4ADFA_enUS341US341%26tbs%3Disch:1"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imgres?imgurl=https://www.lanting.com/images/products/books/ju_lanting_life-1.jpg&amp;imgrefurl=http://www.lanting.com/Merchant2/merchant.mvc%3FScreen%3DPROD%26Product_Code%3DB01042%26Category_Code%3D&amp;usg=__rrWPFv0U706wN_X_sEefcMiBtIo=&amp;h=345&amp;w=301&amp;sz=99&amp;hl=en&amp;start=2&amp;um=1&amp;itbs=1&amp;tbnid=c59yWy6lmrG00M:&amp;tbnh=120&amp;tbnw=105&amp;prev=/images%3Fq%3DLife%2Bpictures%26um%3D1%26hl%3Den%26sa%3DX%26rlz%3D1T4ADFA_enUS341US341%26tbs%3Disch:1"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http://images.google.com/imgres?imgurl=http://upload.wikimedia.org/wikipedia/commons/0/02/Death.jpg&amp;imgrefurl=http://trcs.wikispaces.com/Death&amp;usg=__napoh2jVmhAGabx_T3rx24Ll3hU=&amp;h=1296&amp;w=939&amp;sz=542&amp;hl=en&amp;start=6&amp;um=1&amp;itbs=1&amp;tbnid=dnTD9UlajeRwPM:&amp;tbnh=150&amp;tbnw=109&amp;prev=/images%3Fq%3Ddeath%2Bpictures%26um%3D1%26hl%3Den%26rlz%3D1T4ADFA_enUS341US341%26tbs%3Disch:1"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imgres?imgurl=https://www.lanting.com/images/products/books/ju_lanting_life-1.jpg&amp;imgrefurl=http://www.lanting.com/Merchant2/merchant.mvc%3FScreen%3DPROD%26Product_Code%3DB01042%26Category_Code%3D&amp;usg=__rrWPFv0U706wN_X_sEefcMiBtIo=&amp;h=345&amp;w=301&amp;sz=99&amp;hl=en&amp;start=2&amp;um=1&amp;itbs=1&amp;tbnid=c59yWy6lmrG00M:&amp;tbnh=120&amp;tbnw=105&amp;prev=/images%3Fq%3DLife%2Bpictures%26um%3D1%26hl%3Den%26sa%3DX%26rlz%3D1T4ADFA_enUS341US341%26tbs%3Disch:1" TargetMode="Externa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images.google.com/imgres?imgurl=http://upload.wikimedia.org/wikipedia/commons/0/02/Death.jpg&amp;imgrefurl=http://trcs.wikispaces.com/Death&amp;usg=__napoh2jVmhAGabx_T3rx24Ll3hU=&amp;h=1296&amp;w=939&amp;sz=542&amp;hl=en&amp;start=6&amp;um=1&amp;itbs=1&amp;tbnid=dnTD9UlajeRwPM:&amp;tbnh=150&amp;tbnw=109&amp;prev=/images%3Fq%3Ddeath%2Bpictures%26um%3D1%26hl%3Den%26rlz%3D1T4ADFA_enUS341US341%26tbs%3Disch: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imgres?imgurl=https://www.lanting.com/images/products/books/ju_lanting_life-1.jpg&amp;imgrefurl=http://www.lanting.com/Merchant2/merchant.mvc%3FScreen%3DPROD%26Product_Code%3DB01042%26Category_Code%3D&amp;usg=__rrWPFv0U706wN_X_sEefcMiBtIo=&amp;h=345&amp;w=301&amp;sz=99&amp;hl=en&amp;start=2&amp;um=1&amp;itbs=1&amp;tbnid=c59yWy6lmrG00M:&amp;tbnh=120&amp;tbnw=105&amp;prev=/images%3Fq%3DLife%2Bpictures%26um%3D1%26hl%3Den%26sa%3DX%26rlz%3D1T4ADFA_enUS341US341%26tbs%3Disch:1"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http://images.google.com/imgres?imgurl=http://upload.wikimedia.org/wikipedia/commons/0/02/Death.jpg&amp;imgrefurl=http://trcs.wikispaces.com/Death&amp;usg=__napoh2jVmhAGabx_T3rx24Ll3hU=&amp;h=1296&amp;w=939&amp;sz=542&amp;hl=en&amp;start=6&amp;um=1&amp;itbs=1&amp;tbnid=dnTD9UlajeRwPM:&amp;tbnh=150&amp;tbnw=109&amp;prev=/images%3Fq%3Ddeath%2Bpictures%26um%3D1%26hl%3Den%26rlz%3D1T4ADFA_enUS341US341%26tbs%3Disch:1"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imgres?imgurl=https://www.lanting.com/images/products/books/ju_lanting_life-1.jpg&amp;imgrefurl=http://www.lanting.com/Merchant2/merchant.mvc%3FScreen%3DPROD%26Product_Code%3DB01042%26Category_Code%3D&amp;usg=__rrWPFv0U706wN_X_sEefcMiBtIo=&amp;h=345&amp;w=301&amp;sz=99&amp;hl=en&amp;start=2&amp;um=1&amp;itbs=1&amp;tbnid=c59yWy6lmrG00M:&amp;tbnh=120&amp;tbnw=105&amp;prev=/images%3Fq%3DLife%2Bpictures%26um%3D1%26hl%3Den%26sa%3DX%26rlz%3D1T4ADFA_enUS341US341%26tbs%3Disch:1"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http://images.google.com/imgres?imgurl=http://upload.wikimedia.org/wikipedia/commons/0/02/Death.jpg&amp;imgrefurl=http://trcs.wikispaces.com/Death&amp;usg=__napoh2jVmhAGabx_T3rx24Ll3hU=&amp;h=1296&amp;w=939&amp;sz=542&amp;hl=en&amp;start=6&amp;um=1&amp;itbs=1&amp;tbnid=dnTD9UlajeRwPM:&amp;tbnh=150&amp;tbnw=109&amp;prev=/images%3Fq%3Ddeath%2Bpictures%26um%3D1%26hl%3Den%26rlz%3D1T4ADFA_enUS341US341%26tbs%3Disch:1"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imgres?imgurl=https://www.lanting.com/images/products/books/ju_lanting_life-1.jpg&amp;imgrefurl=http://www.lanting.com/Merchant2/merchant.mvc%3FScreen%3DPROD%26Product_Code%3DB01042%26Category_Code%3D&amp;usg=__rrWPFv0U706wN_X_sEefcMiBtIo=&amp;h=345&amp;w=301&amp;sz=99&amp;hl=en&amp;start=2&amp;um=1&amp;itbs=1&amp;tbnid=c59yWy6lmrG00M:&amp;tbnh=120&amp;tbnw=105&amp;prev=/images%3Fq%3DLife%2Bpictures%26um%3D1%26hl%3Den%26sa%3DX%26rlz%3D1T4ADFA_enUS341US341%26tbs%3Disch:1"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http://images.google.com/imgres?imgurl=http://upload.wikimedia.org/wikipedia/commons/0/02/Death.jpg&amp;imgrefurl=http://trcs.wikispaces.com/Death&amp;usg=__napoh2jVmhAGabx_T3rx24Ll3hU=&amp;h=1296&amp;w=939&amp;sz=542&amp;hl=en&amp;start=6&amp;um=1&amp;itbs=1&amp;tbnid=dnTD9UlajeRwPM:&amp;tbnh=150&amp;tbnw=109&amp;prev=/images%3Fq%3Ddeath%2Bpictures%26um%3D1%26hl%3Den%26rlz%3D1T4ADFA_enUS341US341%26tbs%3Disch:1"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143000" y="533400"/>
            <a:ext cx="7010400" cy="5816600"/>
          </a:xfrm>
          <a:prstGeom prst="rect">
            <a:avLst/>
          </a:prstGeom>
          <a:noFill/>
          <a:ln w="9525">
            <a:noFill/>
            <a:miter lim="800000"/>
            <a:headEnd/>
            <a:tailEnd/>
          </a:ln>
          <a:effectLst/>
        </p:spPr>
        <p:txBody>
          <a:bodyPr>
            <a:spAutoFit/>
          </a:bodyPr>
          <a:lstStyle/>
          <a:p>
            <a:r>
              <a:rPr lang="en-US" sz="4400" b="1"/>
              <a:t>Deut 30:19</a:t>
            </a:r>
          </a:p>
          <a:p>
            <a:pPr algn="just"/>
            <a:r>
              <a:rPr lang="en-US" sz="4400" b="1"/>
              <a:t>I call heaven and earth to record this day against you, that I have set before you life and death, blessing and cursing: therefore choose life, that both thou and thy seed may live:</a:t>
            </a:r>
          </a:p>
          <a:p>
            <a:r>
              <a:rPr lang="en-US"/>
              <a:t> </a:t>
            </a:r>
          </a:p>
        </p:txBody>
      </p:sp>
    </p:spTree>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xfrm>
            <a:off x="304800" y="228600"/>
            <a:ext cx="8839200" cy="6629400"/>
          </a:xfrm>
        </p:spPr>
        <p:txBody>
          <a:bodyPr/>
          <a:lstStyle/>
          <a:p>
            <a:pPr>
              <a:lnSpc>
                <a:spcPct val="80000"/>
              </a:lnSpc>
            </a:pPr>
            <a:r>
              <a:rPr lang="en-US" sz="2700" b="1" dirty="0"/>
              <a:t> Rev 17:5-9   And upon her forehead was a name written, MYSTERY, BABYLON THE GREAT, THE MOTHER OF HARLOTS AND ABOMINATIONS OF THE EARTH.  6 And I saw the woman drunken with the blood of the saints, and with the blood of the martyrs of Jesus: and when I saw her, I wondered with great admiration.  7 And the angel said unto me, Wherefore didst thou marvel? I will tell thee the mystery of the woman, and of the beast that </a:t>
            </a:r>
            <a:r>
              <a:rPr lang="en-US" sz="2700" b="1" dirty="0" err="1"/>
              <a:t>carrieth</a:t>
            </a:r>
            <a:r>
              <a:rPr lang="en-US" sz="2700" b="1" dirty="0"/>
              <a:t> her, which hath the seven heads and ten horns.  8 The beast that thou </a:t>
            </a:r>
            <a:r>
              <a:rPr lang="en-US" sz="2700" b="1" dirty="0" err="1"/>
              <a:t>sawest</a:t>
            </a:r>
            <a:r>
              <a:rPr lang="en-US" sz="2700" b="1" dirty="0"/>
              <a:t> was, and is not; and shall ascend out of the bottomless pit, and go into perdition: and they that dwell on the earth shall wonder, whose names were not written in the book of life from the foundation of the world, when they behold the beast that was, and is not, and yet is.  9 And here is the mind which hath wisdom. The seven heads are seven mountains, on which the woman </a:t>
            </a:r>
            <a:r>
              <a:rPr lang="en-US" sz="2700" b="1" dirty="0" err="1"/>
              <a:t>sitteth</a:t>
            </a:r>
            <a:r>
              <a:rPr lang="en-US" sz="2700" b="1" dirty="0"/>
              <a:t>.</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wipe(up)">
                                      <p:cBhvr>
                                        <p:cTn id="7" dur="3000"/>
                                        <p:tgtEl>
                                          <p:spTgt spid="2150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304800" y="228600"/>
            <a:ext cx="8534400" cy="6629400"/>
          </a:xfrm>
        </p:spPr>
        <p:txBody>
          <a:bodyPr/>
          <a:lstStyle/>
          <a:p>
            <a:pPr>
              <a:lnSpc>
                <a:spcPct val="90000"/>
              </a:lnSpc>
            </a:pPr>
            <a:r>
              <a:rPr lang="en-US" sz="3000" dirty="0"/>
              <a:t>  Rev 17:10-14 And there are seven kings: five are fallen, and one is, and the other is not yet come; and when he cometh, he must continue a short space.  11 And the beast that was, and is not, even he is the eighth, and is of the seven, and </a:t>
            </a:r>
            <a:r>
              <a:rPr lang="en-US" sz="3000" dirty="0" err="1"/>
              <a:t>goeth</a:t>
            </a:r>
            <a:r>
              <a:rPr lang="en-US" sz="3000" dirty="0"/>
              <a:t> into perdition.  12 And the ten horns which thou </a:t>
            </a:r>
            <a:r>
              <a:rPr lang="en-US" sz="3000" dirty="0" err="1"/>
              <a:t>sawest</a:t>
            </a:r>
            <a:r>
              <a:rPr lang="en-US" sz="3000" dirty="0"/>
              <a:t> are ten kings, which have received no kingdom as yet; but receive power as kings one hour with the beast.  13 These have one mind, and shall give their power and strength unto the beast.  14 These shall make war with the Lamb, and the Lamb shall overcome them: for he is Lord of lords, and King of kings: and they that are with him are called, and chosen, and faithful.</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animEffect transition="in" filter="wipe(up)">
                                      <p:cBhvr>
                                        <p:cTn id="7" dur="3000"/>
                                        <p:tgtEl>
                                          <p:spTgt spid="2355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304800" y="0"/>
            <a:ext cx="8534400" cy="6858000"/>
          </a:xfrm>
        </p:spPr>
        <p:txBody>
          <a:bodyPr/>
          <a:lstStyle/>
          <a:p>
            <a:r>
              <a:rPr lang="en-US" sz="3100" dirty="0"/>
              <a:t>   Rev 17:15-18 And he </a:t>
            </a:r>
            <a:r>
              <a:rPr lang="en-US" sz="3100" dirty="0" err="1"/>
              <a:t>saith</a:t>
            </a:r>
            <a:r>
              <a:rPr lang="en-US" sz="3100" dirty="0"/>
              <a:t> unto me, The waters which thou </a:t>
            </a:r>
            <a:r>
              <a:rPr lang="en-US" sz="3100" dirty="0" err="1"/>
              <a:t>sawest</a:t>
            </a:r>
            <a:r>
              <a:rPr lang="en-US" sz="3100" dirty="0"/>
              <a:t>, where the whore </a:t>
            </a:r>
            <a:r>
              <a:rPr lang="en-US" sz="3100" dirty="0" err="1"/>
              <a:t>sitteth</a:t>
            </a:r>
            <a:r>
              <a:rPr lang="en-US" sz="3100" dirty="0"/>
              <a:t>, are peoples, and multitudes, and nations, and tongues.  16 And the ten horns which thou </a:t>
            </a:r>
            <a:r>
              <a:rPr lang="en-US" sz="3100" dirty="0" err="1"/>
              <a:t>sawest</a:t>
            </a:r>
            <a:r>
              <a:rPr lang="en-US" sz="3100" dirty="0"/>
              <a:t> upon the beast, these shall hate the whore, and shall make her desolate and naked, and shall eat her flesh, and burn her with fire.  17 For God hath put in their hearts to </a:t>
            </a:r>
            <a:r>
              <a:rPr lang="en-US" sz="3100" dirty="0" err="1"/>
              <a:t>fulfil</a:t>
            </a:r>
            <a:r>
              <a:rPr lang="en-US" sz="3100" dirty="0"/>
              <a:t> his will, and to agree, and give their kingdom unto the beast, until the words of God shall be fulfilled.</a:t>
            </a:r>
          </a:p>
          <a:p>
            <a:pPr>
              <a:buFontTx/>
              <a:buNone/>
            </a:pPr>
            <a:r>
              <a:rPr lang="en-US" sz="3100" dirty="0"/>
              <a:t>18 And the woman which thou </a:t>
            </a:r>
            <a:r>
              <a:rPr lang="en-US" sz="3100" dirty="0" err="1"/>
              <a:t>sawest</a:t>
            </a:r>
            <a:r>
              <a:rPr lang="en-US" sz="3100" dirty="0"/>
              <a:t> is that great city, which </a:t>
            </a:r>
            <a:r>
              <a:rPr lang="en-US" sz="3100" dirty="0" err="1"/>
              <a:t>reigneth</a:t>
            </a:r>
            <a:r>
              <a:rPr lang="en-US" sz="3100" dirty="0"/>
              <a:t> over the kings of the earth.</a:t>
            </a:r>
          </a:p>
          <a:p>
            <a:endParaRPr lang="en-US" dirty="0"/>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animEffect transition="in" filter="wipe(up)">
                                      <p:cBhvr>
                                        <p:cTn id="7" dur="3000"/>
                                        <p:tgtEl>
                                          <p:spTgt spid="25602">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25602">
                                            <p:txEl>
                                              <p:pRg st="1" end="1"/>
                                            </p:txEl>
                                          </p:spTgt>
                                        </p:tgtEl>
                                        <p:attrNameLst>
                                          <p:attrName>style.visibility</p:attrName>
                                        </p:attrNameLst>
                                      </p:cBhvr>
                                      <p:to>
                                        <p:strVal val="visible"/>
                                      </p:to>
                                    </p:set>
                                    <p:animEffect transition="in" filter="wipe(up)">
                                      <p:cBhvr>
                                        <p:cTn id="10" dur="3000"/>
                                        <p:tgtEl>
                                          <p:spTgt spid="2560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xfrm>
            <a:off x="152400" y="152400"/>
            <a:ext cx="8991600" cy="6705600"/>
          </a:xfrm>
        </p:spPr>
        <p:txBody>
          <a:bodyPr/>
          <a:lstStyle/>
          <a:p>
            <a:pPr>
              <a:lnSpc>
                <a:spcPct val="90000"/>
              </a:lnSpc>
            </a:pPr>
            <a:r>
              <a:rPr lang="en-US" sz="2700" dirty="0"/>
              <a:t> </a:t>
            </a:r>
            <a:r>
              <a:rPr lang="en-US" sz="2700" b="1" dirty="0"/>
              <a:t>Rev 18:1-5   And after these things I saw another angel come down from heaven, having great power; and the earth was lightened with his glory.   2 And he cried mightily with a strong voice, saying, Babylon the great is fallen, is fallen, and is become the habitation of devils, and the hold of every foul spirit, and a cage of every unclean and hateful bird.   3 For all nations have drunk of the wine of the wrath of her fornication, and the kings of the earth have committed fornication with her, and the merchants of the earth are waxed rich through the abundance of her delicacies.  4 And I heard another voice from heaven, saying, Come out of her, my people, that ye be not partakers of her sins, and that ye receive not of her plagues.   5 For her sins have reached unto heaven, and God hath remembered her iniquities.</a:t>
            </a:r>
          </a:p>
          <a:p>
            <a:pPr>
              <a:lnSpc>
                <a:spcPct val="90000"/>
              </a:lnSpc>
            </a:pPr>
            <a:endParaRPr lang="en-US" sz="2700" b="1" dirty="0"/>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animEffect transition="in" filter="wipe(up)">
                                      <p:cBhvr>
                                        <p:cTn id="7" dur="3000"/>
                                        <p:tgtEl>
                                          <p:spTgt spid="2765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ju_lanting_life-1">
            <a:hlinkClick r:id="rId2"/>
          </p:cNvPr>
          <p:cNvPicPr>
            <a:picLocks noChangeAspect="1" noChangeArrowheads="1"/>
          </p:cNvPicPr>
          <p:nvPr/>
        </p:nvPicPr>
        <p:blipFill>
          <a:blip r:embed="rId3"/>
          <a:srcRect/>
          <a:stretch>
            <a:fillRect/>
          </a:stretch>
        </p:blipFill>
        <p:spPr bwMode="auto">
          <a:xfrm>
            <a:off x="0" y="0"/>
            <a:ext cx="1466850" cy="1905000"/>
          </a:xfrm>
          <a:prstGeom prst="rect">
            <a:avLst/>
          </a:prstGeom>
          <a:noFill/>
        </p:spPr>
      </p:pic>
      <p:pic>
        <p:nvPicPr>
          <p:cNvPr id="12291" name="Picture 3" descr="Death">
            <a:hlinkClick r:id="rId4"/>
          </p:cNvPr>
          <p:cNvPicPr>
            <a:picLocks noChangeAspect="1" noChangeArrowheads="1"/>
          </p:cNvPicPr>
          <p:nvPr/>
        </p:nvPicPr>
        <p:blipFill>
          <a:blip r:embed="rId5"/>
          <a:srcRect/>
          <a:stretch>
            <a:fillRect/>
          </a:stretch>
        </p:blipFill>
        <p:spPr bwMode="auto">
          <a:xfrm>
            <a:off x="7759700" y="4800600"/>
            <a:ext cx="1495425" cy="2057400"/>
          </a:xfrm>
          <a:prstGeom prst="rect">
            <a:avLst/>
          </a:prstGeom>
          <a:noFill/>
        </p:spPr>
      </p:pic>
      <p:sp>
        <p:nvSpPr>
          <p:cNvPr id="12293" name="AutoShape 5"/>
          <p:cNvSpPr>
            <a:spLocks noChangeArrowheads="1"/>
          </p:cNvSpPr>
          <p:nvPr/>
        </p:nvSpPr>
        <p:spPr bwMode="auto">
          <a:xfrm>
            <a:off x="1905000" y="0"/>
            <a:ext cx="5943600" cy="2438400"/>
          </a:xfrm>
          <a:prstGeom prst="irregularSeal2">
            <a:avLst/>
          </a:prstGeom>
          <a:solidFill>
            <a:schemeClr val="folHlink"/>
          </a:solidFill>
          <a:ln w="9525">
            <a:solidFill>
              <a:srgbClr val="FF0000"/>
            </a:solidFill>
            <a:miter lim="800000"/>
            <a:headEnd/>
            <a:tailEnd/>
          </a:ln>
          <a:effectLst/>
        </p:spPr>
        <p:txBody>
          <a:bodyPr wrap="none" anchor="ctr"/>
          <a:lstStyle/>
          <a:p>
            <a:pPr algn="ctr"/>
            <a:r>
              <a:rPr lang="en-US" sz="2800" b="1">
                <a:solidFill>
                  <a:schemeClr val="bg2"/>
                </a:solidFill>
              </a:rPr>
              <a:t>Spirit  Vs.  Flesh</a:t>
            </a:r>
          </a:p>
          <a:p>
            <a:pPr algn="ctr"/>
            <a:r>
              <a:rPr lang="en-US" sz="3200" b="1">
                <a:solidFill>
                  <a:srgbClr val="FF0000"/>
                </a:solidFill>
              </a:rPr>
              <a:t>Our Choice</a:t>
            </a:r>
          </a:p>
        </p:txBody>
      </p:sp>
      <p:sp>
        <p:nvSpPr>
          <p:cNvPr id="12297" name="Rectangle 9"/>
          <p:cNvSpPr>
            <a:spLocks noChangeArrowheads="1"/>
          </p:cNvSpPr>
          <p:nvPr/>
        </p:nvSpPr>
        <p:spPr bwMode="auto">
          <a:xfrm>
            <a:off x="0" y="2286000"/>
            <a:ext cx="9144000" cy="4247317"/>
          </a:xfrm>
          <a:prstGeom prst="rect">
            <a:avLst/>
          </a:prstGeom>
          <a:noFill/>
          <a:ln w="9525">
            <a:noFill/>
            <a:miter lim="800000"/>
            <a:headEnd/>
            <a:tailEnd/>
          </a:ln>
          <a:effectLst/>
        </p:spPr>
        <p:txBody>
          <a:bodyPr>
            <a:spAutoFit/>
          </a:bodyPr>
          <a:lstStyle/>
          <a:p>
            <a:r>
              <a:rPr lang="en-US" sz="3000" b="1" dirty="0"/>
              <a:t>Rom 8:5-8  For they that are after the flesh do mind the things of the flesh; but they that are after the Spirit the things of the Spirit  6 For to be carnally minded is death; but to be spiritually minded is life and peace.  7 Because the </a:t>
            </a:r>
            <a:r>
              <a:rPr lang="en-US" sz="3000" b="1" dirty="0" smtClean="0"/>
              <a:t>carnal </a:t>
            </a:r>
            <a:r>
              <a:rPr lang="en-US" sz="3000" b="1" dirty="0"/>
              <a:t>mind is enmity against God: </a:t>
            </a:r>
            <a:r>
              <a:rPr lang="en-US" sz="3000" b="1" dirty="0" smtClean="0"/>
              <a:t>for </a:t>
            </a:r>
            <a:r>
              <a:rPr lang="en-US" sz="3000" b="1" dirty="0"/>
              <a:t>it is not </a:t>
            </a:r>
            <a:r>
              <a:rPr lang="en-US" sz="3000" b="1" dirty="0" smtClean="0"/>
              <a:t>     subject </a:t>
            </a:r>
            <a:r>
              <a:rPr lang="en-US" sz="3000" b="1" dirty="0"/>
              <a:t>to the law of God, </a:t>
            </a:r>
            <a:r>
              <a:rPr lang="en-US" sz="3000" b="1" dirty="0" smtClean="0"/>
              <a:t>neither </a:t>
            </a:r>
            <a:r>
              <a:rPr lang="en-US" sz="3000" b="1" dirty="0"/>
              <a:t>indeed </a:t>
            </a:r>
            <a:r>
              <a:rPr lang="en-US" sz="3000" b="1" dirty="0" smtClean="0"/>
              <a:t>         can </a:t>
            </a:r>
            <a:r>
              <a:rPr lang="en-US" sz="3000" b="1" dirty="0"/>
              <a:t>be.  8 So then </a:t>
            </a:r>
            <a:r>
              <a:rPr lang="en-US" sz="3000" b="1" dirty="0" smtClean="0"/>
              <a:t>the </a:t>
            </a:r>
            <a:r>
              <a:rPr lang="en-US" sz="3000" b="1" dirty="0"/>
              <a:t>that are in the flesh </a:t>
            </a:r>
            <a:r>
              <a:rPr lang="en-US" sz="3000" b="1" dirty="0" smtClean="0"/>
              <a:t>     cannot </a:t>
            </a:r>
            <a:r>
              <a:rPr lang="en-US" sz="3000" b="1" dirty="0"/>
              <a:t>please God.</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2293">
                                            <p:bg/>
                                          </p:spTgt>
                                        </p:tgtEl>
                                        <p:attrNameLst>
                                          <p:attrName>style.visibility</p:attrName>
                                        </p:attrNameLst>
                                      </p:cBhvr>
                                      <p:to>
                                        <p:strVal val="visible"/>
                                      </p:to>
                                    </p:set>
                                    <p:anim calcmode="discrete" valueType="clr">
                                      <p:cBhvr override="childStyle">
                                        <p:cTn id="7" dur="80"/>
                                        <p:tgtEl>
                                          <p:spTgt spid="12293">
                                            <p:bg/>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2293">
                                            <p:bg/>
                                          </p:spTgt>
                                        </p:tgtEl>
                                        <p:attrNameLst>
                                          <p:attrName>fillcolor</p:attrName>
                                        </p:attrNameLst>
                                      </p:cBhvr>
                                      <p:tavLst>
                                        <p:tav tm="0">
                                          <p:val>
                                            <p:clrVal>
                                              <a:schemeClr val="accent2"/>
                                            </p:clrVal>
                                          </p:val>
                                        </p:tav>
                                        <p:tav tm="50000">
                                          <p:val>
                                            <p:clrVal>
                                              <a:schemeClr val="hlink"/>
                                            </p:clrVal>
                                          </p:val>
                                        </p:tav>
                                      </p:tavLst>
                                    </p:anim>
                                    <p:set>
                                      <p:cBhvr>
                                        <p:cTn id="9" dur="80"/>
                                        <p:tgtEl>
                                          <p:spTgt spid="12293">
                                            <p:bg/>
                                          </p:spTgt>
                                        </p:tgtEl>
                                        <p:attrNameLst>
                                          <p:attrName>fill.type</p:attrName>
                                        </p:attrNameLst>
                                      </p:cBhvr>
                                      <p:to>
                                        <p:strVal val="solid"/>
                                      </p:to>
                                    </p:set>
                                  </p:childTnLst>
                                </p:cTn>
                              </p:par>
                              <p:par>
                                <p:cTn id="10" presetID="27" presetClass="entr" presetSubtype="0" fill="hold" grpId="0" nodeType="withEffect">
                                  <p:stCondLst>
                                    <p:cond delay="0"/>
                                  </p:stCondLst>
                                  <p:iterate type="lt">
                                    <p:tmPct val="50000"/>
                                  </p:iterate>
                                  <p:childTnLst>
                                    <p:set>
                                      <p:cBhvr>
                                        <p:cTn id="11" dur="1" fill="hold">
                                          <p:stCondLst>
                                            <p:cond delay="0"/>
                                          </p:stCondLst>
                                        </p:cTn>
                                        <p:tgtEl>
                                          <p:spTgt spid="12293">
                                            <p:txEl>
                                              <p:pRg st="0" end="0"/>
                                            </p:txEl>
                                          </p:spTgt>
                                        </p:tgtEl>
                                        <p:attrNameLst>
                                          <p:attrName>style.visibility</p:attrName>
                                        </p:attrNameLst>
                                      </p:cBhvr>
                                      <p:to>
                                        <p:strVal val="visible"/>
                                      </p:to>
                                    </p:set>
                                    <p:anim calcmode="discrete" valueType="clr">
                                      <p:cBhvr override="childStyle">
                                        <p:cTn id="12" dur="80"/>
                                        <p:tgtEl>
                                          <p:spTgt spid="1229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12293">
                                            <p:txEl>
                                              <p:pRg st="0" end="0"/>
                                            </p:txEl>
                                          </p:spTgt>
                                        </p:tgtEl>
                                        <p:attrNameLst>
                                          <p:attrName>fillcolor</p:attrName>
                                        </p:attrNameLst>
                                      </p:cBhvr>
                                      <p:tavLst>
                                        <p:tav tm="0">
                                          <p:val>
                                            <p:clrVal>
                                              <a:schemeClr val="accent2"/>
                                            </p:clrVal>
                                          </p:val>
                                        </p:tav>
                                        <p:tav tm="50000">
                                          <p:val>
                                            <p:clrVal>
                                              <a:schemeClr val="hlink"/>
                                            </p:clrVal>
                                          </p:val>
                                        </p:tav>
                                      </p:tavLst>
                                    </p:anim>
                                    <p:set>
                                      <p:cBhvr>
                                        <p:cTn id="14" dur="80"/>
                                        <p:tgtEl>
                                          <p:spTgt spid="12293">
                                            <p:txEl>
                                              <p:pRg st="0" end="0"/>
                                            </p:txEl>
                                          </p:spTgt>
                                        </p:tgtEl>
                                        <p:attrNameLst>
                                          <p:attrName>fill.type</p:attrName>
                                        </p:attrNameLst>
                                      </p:cBhvr>
                                      <p:to>
                                        <p:strVal val="solid"/>
                                      </p:to>
                                    </p:set>
                                  </p:childTnLst>
                                </p:cTn>
                              </p:par>
                              <p:par>
                                <p:cTn id="15" presetID="27" presetClass="entr" presetSubtype="0" fill="hold" grpId="0" nodeType="withEffect">
                                  <p:stCondLst>
                                    <p:cond delay="0"/>
                                  </p:stCondLst>
                                  <p:iterate type="lt">
                                    <p:tmPct val="50000"/>
                                  </p:iterate>
                                  <p:childTnLst>
                                    <p:set>
                                      <p:cBhvr>
                                        <p:cTn id="16" dur="1" fill="hold">
                                          <p:stCondLst>
                                            <p:cond delay="0"/>
                                          </p:stCondLst>
                                        </p:cTn>
                                        <p:tgtEl>
                                          <p:spTgt spid="12293">
                                            <p:txEl>
                                              <p:pRg st="1" end="1"/>
                                            </p:txEl>
                                          </p:spTgt>
                                        </p:tgtEl>
                                        <p:attrNameLst>
                                          <p:attrName>style.visibility</p:attrName>
                                        </p:attrNameLst>
                                      </p:cBhvr>
                                      <p:to>
                                        <p:strVal val="visible"/>
                                      </p:to>
                                    </p:set>
                                    <p:anim calcmode="discrete" valueType="clr">
                                      <p:cBhvr override="childStyle">
                                        <p:cTn id="17" dur="80"/>
                                        <p:tgtEl>
                                          <p:spTgt spid="1229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12293">
                                            <p:txEl>
                                              <p:pRg st="1" end="1"/>
                                            </p:txEl>
                                          </p:spTgt>
                                        </p:tgtEl>
                                        <p:attrNameLst>
                                          <p:attrName>fillcolor</p:attrName>
                                        </p:attrNameLst>
                                      </p:cBhvr>
                                      <p:tavLst>
                                        <p:tav tm="0">
                                          <p:val>
                                            <p:clrVal>
                                              <a:schemeClr val="accent2"/>
                                            </p:clrVal>
                                          </p:val>
                                        </p:tav>
                                        <p:tav tm="50000">
                                          <p:val>
                                            <p:clrVal>
                                              <a:schemeClr val="hlink"/>
                                            </p:clrVal>
                                          </p:val>
                                        </p:tav>
                                      </p:tavLst>
                                    </p:anim>
                                    <p:set>
                                      <p:cBhvr>
                                        <p:cTn id="19" dur="80"/>
                                        <p:tgtEl>
                                          <p:spTgt spid="12293">
                                            <p:txEl>
                                              <p:pRg st="1" end="1"/>
                                            </p:txEl>
                                          </p:spTgt>
                                        </p:tgtEl>
                                        <p:attrNameLst>
                                          <p:attrName>fill.type</p:attrName>
                                        </p:attrNameLst>
                                      </p:cBhvr>
                                      <p:to>
                                        <p:strVal val="solid"/>
                                      </p:to>
                                    </p:set>
                                  </p:childTnLst>
                                </p:cTn>
                              </p:par>
                              <p:par>
                                <p:cTn id="20" presetID="27" presetClass="entr" presetSubtype="0" fill="hold" nodeType="withEffect">
                                  <p:stCondLst>
                                    <p:cond delay="0"/>
                                  </p:stCondLst>
                                  <p:iterate type="lt">
                                    <p:tmPct val="50000"/>
                                  </p:iterate>
                                  <p:childTnLst>
                                    <p:set>
                                      <p:cBhvr>
                                        <p:cTn id="21" dur="1" fill="hold">
                                          <p:stCondLst>
                                            <p:cond delay="0"/>
                                          </p:stCondLst>
                                        </p:cTn>
                                        <p:tgtEl>
                                          <p:spTgt spid="12293">
                                            <p:txEl>
                                              <p:pRg st="1" end="1"/>
                                            </p:txEl>
                                          </p:spTgt>
                                        </p:tgtEl>
                                        <p:attrNameLst>
                                          <p:attrName>style.visibility</p:attrName>
                                        </p:attrNameLst>
                                      </p:cBhvr>
                                      <p:to>
                                        <p:strVal val="visible"/>
                                      </p:to>
                                    </p:set>
                                    <p:anim calcmode="discrete" valueType="clr">
                                      <p:cBhvr override="childStyle">
                                        <p:cTn id="22" dur="80"/>
                                        <p:tgtEl>
                                          <p:spTgt spid="1229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12293">
                                            <p:txEl>
                                              <p:pRg st="1" end="1"/>
                                            </p:txEl>
                                          </p:spTgt>
                                        </p:tgtEl>
                                        <p:attrNameLst>
                                          <p:attrName>fillcolor</p:attrName>
                                        </p:attrNameLst>
                                      </p:cBhvr>
                                      <p:tavLst>
                                        <p:tav tm="0">
                                          <p:val>
                                            <p:clrVal>
                                              <a:schemeClr val="accent2"/>
                                            </p:clrVal>
                                          </p:val>
                                        </p:tav>
                                        <p:tav tm="50000">
                                          <p:val>
                                            <p:clrVal>
                                              <a:schemeClr val="hlink"/>
                                            </p:clrVal>
                                          </p:val>
                                        </p:tav>
                                      </p:tavLst>
                                    </p:anim>
                                    <p:set>
                                      <p:cBhvr>
                                        <p:cTn id="24" dur="80"/>
                                        <p:tgtEl>
                                          <p:spTgt spid="12293">
                                            <p:txEl>
                                              <p:pRg st="1" end="1"/>
                                            </p:txEl>
                                          </p:spTgt>
                                        </p:tgtEl>
                                        <p:attrNameLst>
                                          <p:attrName>fill.type</p:attrName>
                                        </p:attrNameLst>
                                      </p:cBhvr>
                                      <p:to>
                                        <p:strVal val="solid"/>
                                      </p:to>
                                    </p:set>
                                  </p:childTnLst>
                                </p:cTn>
                              </p:par>
                            </p:childTnLst>
                          </p:cTn>
                        </p:par>
                      </p:childTnLst>
                    </p:cTn>
                  </p:par>
                  <p:par>
                    <p:cTn id="25" fill="hold">
                      <p:stCondLst>
                        <p:cond delay="indefinite"/>
                      </p:stCondLst>
                      <p:childTnLst>
                        <p:par>
                          <p:cTn id="26" fill="hold">
                            <p:stCondLst>
                              <p:cond delay="0"/>
                            </p:stCondLst>
                            <p:childTnLst>
                              <p:par>
                                <p:cTn id="27" presetID="17" presetClass="entr" presetSubtype="10" fill="hold" nodeType="clickEffect">
                                  <p:stCondLst>
                                    <p:cond delay="0"/>
                                  </p:stCondLst>
                                  <p:childTnLst>
                                    <p:set>
                                      <p:cBhvr>
                                        <p:cTn id="28" dur="1" fill="hold">
                                          <p:stCondLst>
                                            <p:cond delay="0"/>
                                          </p:stCondLst>
                                        </p:cTn>
                                        <p:tgtEl>
                                          <p:spTgt spid="12297">
                                            <p:txEl>
                                              <p:pRg st="0" end="0"/>
                                            </p:txEl>
                                          </p:spTgt>
                                        </p:tgtEl>
                                        <p:attrNameLst>
                                          <p:attrName>style.visibility</p:attrName>
                                        </p:attrNameLst>
                                      </p:cBhvr>
                                      <p:to>
                                        <p:strVal val="visible"/>
                                      </p:to>
                                    </p:set>
                                    <p:anim calcmode="lin" valueType="num">
                                      <p:cBhvr>
                                        <p:cTn id="29" dur="3000" fill="hold"/>
                                        <p:tgtEl>
                                          <p:spTgt spid="12297">
                                            <p:txEl>
                                              <p:pRg st="0" end="0"/>
                                            </p:txEl>
                                          </p:spTgt>
                                        </p:tgtEl>
                                        <p:attrNameLst>
                                          <p:attrName>ppt_w</p:attrName>
                                        </p:attrNameLst>
                                      </p:cBhvr>
                                      <p:tavLst>
                                        <p:tav tm="0">
                                          <p:val>
                                            <p:fltVal val="0"/>
                                          </p:val>
                                        </p:tav>
                                        <p:tav tm="100000">
                                          <p:val>
                                            <p:strVal val="#ppt_w"/>
                                          </p:val>
                                        </p:tav>
                                      </p:tavLst>
                                    </p:anim>
                                    <p:anim calcmode="lin" valueType="num">
                                      <p:cBhvr>
                                        <p:cTn id="30" dur="3000" fill="hold"/>
                                        <p:tgtEl>
                                          <p:spTgt spid="12297">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uild="allAtOnce"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5"/>
          <p:cNvSpPr>
            <a:spLocks noChangeArrowheads="1"/>
          </p:cNvSpPr>
          <p:nvPr/>
        </p:nvSpPr>
        <p:spPr bwMode="auto">
          <a:xfrm>
            <a:off x="0" y="2286000"/>
            <a:ext cx="9144000" cy="579438"/>
          </a:xfrm>
          <a:prstGeom prst="rect">
            <a:avLst/>
          </a:prstGeom>
          <a:noFill/>
          <a:ln w="9525">
            <a:noFill/>
            <a:miter lim="800000"/>
            <a:headEnd/>
            <a:tailEnd/>
          </a:ln>
          <a:effectLst/>
        </p:spPr>
        <p:txBody>
          <a:bodyPr>
            <a:spAutoFit/>
          </a:bodyPr>
          <a:lstStyle/>
          <a:p>
            <a:r>
              <a:rPr lang="en-US" sz="3200" b="1"/>
              <a:t> </a:t>
            </a:r>
          </a:p>
        </p:txBody>
      </p:sp>
      <p:sp>
        <p:nvSpPr>
          <p:cNvPr id="29703" name="Rectangle 7"/>
          <p:cNvSpPr>
            <a:spLocks noGrp="1" noChangeArrowheads="1"/>
          </p:cNvSpPr>
          <p:nvPr>
            <p:ph type="body" idx="1"/>
          </p:nvPr>
        </p:nvSpPr>
        <p:spPr>
          <a:xfrm>
            <a:off x="228600" y="228600"/>
            <a:ext cx="8915400" cy="6629400"/>
          </a:xfrm>
        </p:spPr>
        <p:txBody>
          <a:bodyPr/>
          <a:lstStyle/>
          <a:p>
            <a:pPr>
              <a:lnSpc>
                <a:spcPct val="90000"/>
              </a:lnSpc>
            </a:pPr>
            <a:r>
              <a:rPr lang="en-US" sz="3000" dirty="0"/>
              <a:t>Rom 8:9-10   But ye are not in the flesh, but in the Spirit, if so be that the Spirit of God dwell in you. Now if any man have not the Spirit of Christ, he is none of his.  10 And if Christ be in you, the body is dead because of sin; but the Spirit is life because of righteousness.</a:t>
            </a:r>
          </a:p>
          <a:p>
            <a:pPr>
              <a:lnSpc>
                <a:spcPct val="90000"/>
              </a:lnSpc>
            </a:pPr>
            <a:r>
              <a:rPr lang="en-US" sz="3000" dirty="0"/>
              <a:t> Rom 8:11-13  But if the Spirit of him that raised up Jesus from the dead dwell in you, he that raised up Christ from the dead shall also quicken your mortal bodies by his Spirit that </a:t>
            </a:r>
            <a:r>
              <a:rPr lang="en-US" sz="3000" dirty="0" err="1"/>
              <a:t>dwelleth</a:t>
            </a:r>
            <a:r>
              <a:rPr lang="en-US" sz="3000" dirty="0"/>
              <a:t> in you.  12 Therefore, brethren, we are debtors, not to the flesh, to live after the flesh.13 For if ye live after the flesh, ye shall die: but if ye through the Spirit do mortify the deeds of the body, ye shall live.</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9703">
                                            <p:txEl>
                                              <p:pRg st="0" end="0"/>
                                            </p:txEl>
                                          </p:spTgt>
                                        </p:tgtEl>
                                        <p:attrNameLst>
                                          <p:attrName>style.visibility</p:attrName>
                                        </p:attrNameLst>
                                      </p:cBhvr>
                                      <p:to>
                                        <p:strVal val="visible"/>
                                      </p:to>
                                    </p:set>
                                    <p:animEffect transition="in" filter="wipe(up)">
                                      <p:cBhvr>
                                        <p:cTn id="7" dur="3000"/>
                                        <p:tgtEl>
                                          <p:spTgt spid="297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9703">
                                            <p:txEl>
                                              <p:pRg st="1" end="1"/>
                                            </p:txEl>
                                          </p:spTgt>
                                        </p:tgtEl>
                                        <p:attrNameLst>
                                          <p:attrName>style.visibility</p:attrName>
                                        </p:attrNameLst>
                                      </p:cBhvr>
                                      <p:to>
                                        <p:strVal val="visible"/>
                                      </p:to>
                                    </p:set>
                                    <p:animEffect transition="in" filter="wipe(up)">
                                      <p:cBhvr>
                                        <p:cTn id="12" dur="3000"/>
                                        <p:tgtEl>
                                          <p:spTgt spid="297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ju_lanting_life-1">
            <a:hlinkClick r:id="rId2"/>
          </p:cNvPr>
          <p:cNvPicPr>
            <a:picLocks noChangeAspect="1" noChangeArrowheads="1"/>
          </p:cNvPicPr>
          <p:nvPr/>
        </p:nvPicPr>
        <p:blipFill>
          <a:blip r:embed="rId3"/>
          <a:srcRect/>
          <a:stretch>
            <a:fillRect/>
          </a:stretch>
        </p:blipFill>
        <p:spPr bwMode="auto">
          <a:xfrm>
            <a:off x="0" y="0"/>
            <a:ext cx="1466850" cy="1905000"/>
          </a:xfrm>
          <a:prstGeom prst="rect">
            <a:avLst/>
          </a:prstGeom>
          <a:noFill/>
        </p:spPr>
      </p:pic>
      <p:pic>
        <p:nvPicPr>
          <p:cNvPr id="13315" name="Picture 3" descr="Death">
            <a:hlinkClick r:id="rId4"/>
          </p:cNvPr>
          <p:cNvPicPr>
            <a:picLocks noChangeAspect="1" noChangeArrowheads="1"/>
          </p:cNvPicPr>
          <p:nvPr/>
        </p:nvPicPr>
        <p:blipFill>
          <a:blip r:embed="rId5"/>
          <a:srcRect/>
          <a:stretch>
            <a:fillRect/>
          </a:stretch>
        </p:blipFill>
        <p:spPr bwMode="auto">
          <a:xfrm>
            <a:off x="7759700" y="4800600"/>
            <a:ext cx="1495425" cy="2057400"/>
          </a:xfrm>
          <a:prstGeom prst="rect">
            <a:avLst/>
          </a:prstGeom>
          <a:noFill/>
        </p:spPr>
      </p:pic>
      <p:sp>
        <p:nvSpPr>
          <p:cNvPr id="13318" name="AutoShape 6"/>
          <p:cNvSpPr>
            <a:spLocks noChangeArrowheads="1"/>
          </p:cNvSpPr>
          <p:nvPr/>
        </p:nvSpPr>
        <p:spPr bwMode="auto">
          <a:xfrm>
            <a:off x="2209800" y="0"/>
            <a:ext cx="5715000" cy="2971800"/>
          </a:xfrm>
          <a:prstGeom prst="irregularSeal2">
            <a:avLst/>
          </a:prstGeom>
          <a:solidFill>
            <a:schemeClr val="folHlink"/>
          </a:solidFill>
          <a:ln w="9525">
            <a:solidFill>
              <a:srgbClr val="FF0000"/>
            </a:solidFill>
            <a:miter lim="800000"/>
            <a:headEnd/>
            <a:tailEnd/>
          </a:ln>
          <a:effectLst/>
        </p:spPr>
        <p:txBody>
          <a:bodyPr wrap="none" anchor="ctr"/>
          <a:lstStyle/>
          <a:p>
            <a:pPr algn="ctr"/>
            <a:endParaRPr lang="en-US" sz="2800" b="1">
              <a:solidFill>
                <a:schemeClr val="bg2"/>
              </a:solidFill>
            </a:endParaRPr>
          </a:p>
          <a:p>
            <a:pPr algn="ctr"/>
            <a:endParaRPr lang="en-US" sz="3200" b="1">
              <a:solidFill>
                <a:schemeClr val="bg2"/>
              </a:solidFill>
            </a:endParaRPr>
          </a:p>
          <a:p>
            <a:pPr algn="ctr"/>
            <a:r>
              <a:rPr lang="en-US" sz="3200" b="1">
                <a:solidFill>
                  <a:schemeClr val="bg2"/>
                </a:solidFill>
              </a:rPr>
              <a:t>Eager  Vs.  Weary</a:t>
            </a:r>
          </a:p>
          <a:p>
            <a:pPr algn="ctr"/>
            <a:r>
              <a:rPr lang="en-US" sz="3600" b="1">
                <a:solidFill>
                  <a:srgbClr val="FF0000"/>
                </a:solidFill>
              </a:rPr>
              <a:t>Our Choice</a:t>
            </a:r>
          </a:p>
          <a:p>
            <a:pPr algn="ctr"/>
            <a:r>
              <a:rPr lang="en-US" sz="2800" b="1">
                <a:solidFill>
                  <a:schemeClr val="bg2"/>
                </a:solidFill>
              </a:rPr>
              <a:t> </a:t>
            </a:r>
          </a:p>
          <a:p>
            <a:pPr algn="ctr"/>
            <a:r>
              <a:rPr lang="en-US" sz="2800" b="1">
                <a:solidFill>
                  <a:schemeClr val="bg2"/>
                </a:solidFill>
              </a:rPr>
              <a:t> </a:t>
            </a:r>
          </a:p>
        </p:txBody>
      </p:sp>
      <p:sp>
        <p:nvSpPr>
          <p:cNvPr id="13321" name="Rectangle 9"/>
          <p:cNvSpPr>
            <a:spLocks noChangeArrowheads="1"/>
          </p:cNvSpPr>
          <p:nvPr/>
        </p:nvSpPr>
        <p:spPr bwMode="auto">
          <a:xfrm>
            <a:off x="228600" y="2895600"/>
            <a:ext cx="8915400" cy="3970318"/>
          </a:xfrm>
          <a:prstGeom prst="rect">
            <a:avLst/>
          </a:prstGeom>
          <a:noFill/>
          <a:ln w="9525">
            <a:noFill/>
            <a:miter lim="800000"/>
            <a:headEnd/>
            <a:tailEnd/>
          </a:ln>
          <a:effectLst/>
        </p:spPr>
        <p:txBody>
          <a:bodyPr wrap="square">
            <a:spAutoFit/>
          </a:bodyPr>
          <a:lstStyle/>
          <a:p>
            <a:r>
              <a:rPr lang="en-US" sz="3600" b="1" dirty="0"/>
              <a:t>Gal 6:9-10   And let us not be weary in well doing: for </a:t>
            </a:r>
            <a:r>
              <a:rPr lang="en-US" sz="3600" b="1" dirty="0" smtClean="0"/>
              <a:t>in due </a:t>
            </a:r>
            <a:r>
              <a:rPr lang="en-US" sz="3600" b="1" dirty="0"/>
              <a:t>season we shall reap, if we faint not   10 As we have therefore opportunity, let us do </a:t>
            </a:r>
            <a:r>
              <a:rPr lang="en-US" sz="3600" b="1" dirty="0" smtClean="0"/>
              <a:t>         good </a:t>
            </a:r>
            <a:r>
              <a:rPr lang="en-US" sz="3600" b="1" dirty="0"/>
              <a:t>unto all </a:t>
            </a:r>
            <a:r>
              <a:rPr lang="en-US" sz="3600" b="1" dirty="0" smtClean="0"/>
              <a:t>men</a:t>
            </a:r>
            <a:r>
              <a:rPr lang="en-US" sz="3600" b="1" dirty="0"/>
              <a:t>, </a:t>
            </a:r>
            <a:r>
              <a:rPr lang="en-US" sz="3600" b="1" dirty="0" smtClean="0"/>
              <a:t>especially            </a:t>
            </a:r>
            <a:r>
              <a:rPr lang="en-US" sz="3600" b="1" dirty="0"/>
              <a:t>unto them who are </a:t>
            </a:r>
            <a:r>
              <a:rPr lang="en-US" sz="3600" b="1" dirty="0" smtClean="0"/>
              <a:t>of </a:t>
            </a:r>
            <a:r>
              <a:rPr lang="en-US" sz="3600" b="1" dirty="0"/>
              <a:t>the </a:t>
            </a:r>
            <a:r>
              <a:rPr lang="en-US" sz="3600" b="1" dirty="0" smtClean="0"/>
              <a:t>house-              hold </a:t>
            </a:r>
            <a:r>
              <a:rPr lang="en-US" sz="3600" b="1" dirty="0"/>
              <a:t>of faith</a:t>
            </a:r>
            <a:r>
              <a:rPr lang="en-US" sz="3600" b="1" dirty="0" smtClean="0"/>
              <a:t>.                              </a:t>
            </a:r>
            <a:endParaRPr lang="en-US" sz="3600" b="1" dirty="0"/>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3318"/>
                                        </p:tgtEl>
                                        <p:attrNameLst>
                                          <p:attrName>style.visibility</p:attrName>
                                        </p:attrNameLst>
                                      </p:cBhvr>
                                      <p:to>
                                        <p:strVal val="visible"/>
                                      </p:to>
                                    </p:set>
                                    <p:anim calcmode="discrete" valueType="clr">
                                      <p:cBhvr override="childStyle">
                                        <p:cTn id="7" dur="80"/>
                                        <p:tgtEl>
                                          <p:spTgt spid="1331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318"/>
                                        </p:tgtEl>
                                        <p:attrNameLst>
                                          <p:attrName>fillcolor</p:attrName>
                                        </p:attrNameLst>
                                      </p:cBhvr>
                                      <p:tavLst>
                                        <p:tav tm="0">
                                          <p:val>
                                            <p:clrVal>
                                              <a:schemeClr val="accent2"/>
                                            </p:clrVal>
                                          </p:val>
                                        </p:tav>
                                        <p:tav tm="50000">
                                          <p:val>
                                            <p:clrVal>
                                              <a:schemeClr val="hlink"/>
                                            </p:clrVal>
                                          </p:val>
                                        </p:tav>
                                      </p:tavLst>
                                    </p:anim>
                                    <p:set>
                                      <p:cBhvr>
                                        <p:cTn id="9" dur="80"/>
                                        <p:tgtEl>
                                          <p:spTgt spid="13318"/>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nodeType="clickEffect">
                                  <p:stCondLst>
                                    <p:cond delay="0"/>
                                  </p:stCondLst>
                                  <p:childTnLst>
                                    <p:set>
                                      <p:cBhvr>
                                        <p:cTn id="13" dur="1" fill="hold">
                                          <p:stCondLst>
                                            <p:cond delay="0"/>
                                          </p:stCondLst>
                                        </p:cTn>
                                        <p:tgtEl>
                                          <p:spTgt spid="13321">
                                            <p:txEl>
                                              <p:pRg st="0" end="0"/>
                                            </p:txEl>
                                          </p:spTgt>
                                        </p:tgtEl>
                                        <p:attrNameLst>
                                          <p:attrName>style.visibility</p:attrName>
                                        </p:attrNameLst>
                                      </p:cBhvr>
                                      <p:to>
                                        <p:strVal val="visible"/>
                                      </p:to>
                                    </p:set>
                                    <p:animEffect transition="in" filter="wipe(up)">
                                      <p:cBhvr>
                                        <p:cTn id="14" dur="3000"/>
                                        <p:tgtEl>
                                          <p:spTgt spid="1332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2286000"/>
            <a:ext cx="9144000" cy="579438"/>
          </a:xfrm>
          <a:prstGeom prst="rect">
            <a:avLst/>
          </a:prstGeom>
          <a:noFill/>
          <a:ln w="9525">
            <a:noFill/>
            <a:miter lim="800000"/>
            <a:headEnd/>
            <a:tailEnd/>
          </a:ln>
          <a:effectLst/>
        </p:spPr>
        <p:txBody>
          <a:bodyPr>
            <a:spAutoFit/>
          </a:bodyPr>
          <a:lstStyle/>
          <a:p>
            <a:r>
              <a:rPr lang="en-US" sz="3200" b="1"/>
              <a:t> </a:t>
            </a:r>
          </a:p>
        </p:txBody>
      </p:sp>
      <p:sp>
        <p:nvSpPr>
          <p:cNvPr id="32771" name="Rectangle 3"/>
          <p:cNvSpPr>
            <a:spLocks noGrp="1" noChangeArrowheads="1"/>
          </p:cNvSpPr>
          <p:nvPr>
            <p:ph type="body" idx="1"/>
          </p:nvPr>
        </p:nvSpPr>
        <p:spPr>
          <a:xfrm>
            <a:off x="228600" y="228600"/>
            <a:ext cx="8915400" cy="6629400"/>
          </a:xfrm>
        </p:spPr>
        <p:txBody>
          <a:bodyPr/>
          <a:lstStyle/>
          <a:p>
            <a:r>
              <a:rPr lang="en-US"/>
              <a:t>2 Thess 3:13-15 But ye, brethren, be not weary in well doing.  14 And if any man obey not our word by this epistle, note that man, and have no company with him, that he may be ashamed. 15 Yet count him not as an enemy, but admonish him as a brother.</a:t>
            </a:r>
          </a:p>
          <a:p>
            <a:r>
              <a:rPr lang="en-US"/>
              <a:t> Gal 6:10 As we have therefore opportunity, let us do good unto all men, especially unto them who are of the household of faith.</a:t>
            </a:r>
          </a:p>
          <a:p>
            <a:r>
              <a:rPr lang="en-US"/>
              <a:t> Heb 11:16  But now they desire a better country, that is, an heavenly: wherefore God is not ashamed to be called their God:</a:t>
            </a:r>
          </a:p>
          <a:p>
            <a:endParaRPr lang="en-US"/>
          </a:p>
          <a:p>
            <a:endParaRPr lang="en-US"/>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wipe(up)">
                                      <p:cBhvr>
                                        <p:cTn id="7" dur="3000"/>
                                        <p:tgtEl>
                                          <p:spTgt spid="327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wipe(up)">
                                      <p:cBhvr>
                                        <p:cTn id="12" dur="3000"/>
                                        <p:tgtEl>
                                          <p:spTgt spid="327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wipe(up)">
                                      <p:cBhvr>
                                        <p:cTn id="17" dur="3000"/>
                                        <p:tgtEl>
                                          <p:spTgt spid="327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ju_lanting_life-1">
            <a:hlinkClick r:id="rId2"/>
          </p:cNvPr>
          <p:cNvPicPr>
            <a:picLocks noChangeAspect="1" noChangeArrowheads="1"/>
          </p:cNvPicPr>
          <p:nvPr/>
        </p:nvPicPr>
        <p:blipFill>
          <a:blip r:embed="rId3"/>
          <a:srcRect/>
          <a:stretch>
            <a:fillRect/>
          </a:stretch>
        </p:blipFill>
        <p:spPr bwMode="auto">
          <a:xfrm>
            <a:off x="0" y="0"/>
            <a:ext cx="1466850" cy="1905000"/>
          </a:xfrm>
          <a:prstGeom prst="rect">
            <a:avLst/>
          </a:prstGeom>
          <a:noFill/>
        </p:spPr>
      </p:pic>
      <p:pic>
        <p:nvPicPr>
          <p:cNvPr id="14339" name="Picture 3" descr="Death">
            <a:hlinkClick r:id="rId4"/>
          </p:cNvPr>
          <p:cNvPicPr>
            <a:picLocks noChangeAspect="1" noChangeArrowheads="1"/>
          </p:cNvPicPr>
          <p:nvPr/>
        </p:nvPicPr>
        <p:blipFill>
          <a:blip r:embed="rId5"/>
          <a:srcRect/>
          <a:stretch>
            <a:fillRect/>
          </a:stretch>
        </p:blipFill>
        <p:spPr bwMode="auto">
          <a:xfrm>
            <a:off x="7759700" y="4800600"/>
            <a:ext cx="1495425" cy="2057400"/>
          </a:xfrm>
          <a:prstGeom prst="rect">
            <a:avLst/>
          </a:prstGeom>
          <a:noFill/>
        </p:spPr>
      </p:pic>
      <p:sp>
        <p:nvSpPr>
          <p:cNvPr id="14343" name="AutoShape 7"/>
          <p:cNvSpPr>
            <a:spLocks noChangeArrowheads="1"/>
          </p:cNvSpPr>
          <p:nvPr/>
        </p:nvSpPr>
        <p:spPr bwMode="auto">
          <a:xfrm>
            <a:off x="2438400" y="0"/>
            <a:ext cx="6248400" cy="2514600"/>
          </a:xfrm>
          <a:prstGeom prst="irregularSeal2">
            <a:avLst/>
          </a:prstGeom>
          <a:solidFill>
            <a:schemeClr val="folHlink"/>
          </a:solidFill>
          <a:ln w="9525">
            <a:solidFill>
              <a:srgbClr val="FF0000"/>
            </a:solidFill>
            <a:miter lim="800000"/>
            <a:headEnd/>
            <a:tailEnd/>
          </a:ln>
          <a:effectLst/>
        </p:spPr>
        <p:txBody>
          <a:bodyPr wrap="none" anchor="ctr"/>
          <a:lstStyle/>
          <a:p>
            <a:pPr algn="ctr"/>
            <a:r>
              <a:rPr lang="en-US" sz="2800" b="1">
                <a:solidFill>
                  <a:schemeClr val="bg2"/>
                </a:solidFill>
              </a:rPr>
              <a:t>Faithful</a:t>
            </a:r>
          </a:p>
          <a:p>
            <a:pPr algn="ctr"/>
            <a:r>
              <a:rPr lang="en-US" sz="2800" b="1">
                <a:solidFill>
                  <a:schemeClr val="bg2"/>
                </a:solidFill>
              </a:rPr>
              <a:t>Or</a:t>
            </a:r>
          </a:p>
          <a:p>
            <a:pPr algn="ctr"/>
            <a:r>
              <a:rPr lang="en-US" sz="2800" b="1">
                <a:solidFill>
                  <a:schemeClr val="bg2"/>
                </a:solidFill>
              </a:rPr>
              <a:t>Unfaithful</a:t>
            </a:r>
          </a:p>
        </p:txBody>
      </p:sp>
      <p:sp>
        <p:nvSpPr>
          <p:cNvPr id="14345" name="Rectangle 9"/>
          <p:cNvSpPr>
            <a:spLocks noChangeArrowheads="1"/>
          </p:cNvSpPr>
          <p:nvPr/>
        </p:nvSpPr>
        <p:spPr bwMode="auto">
          <a:xfrm>
            <a:off x="228600" y="2362200"/>
            <a:ext cx="8915400" cy="1554163"/>
          </a:xfrm>
          <a:prstGeom prst="rect">
            <a:avLst/>
          </a:prstGeom>
          <a:noFill/>
          <a:ln w="9525">
            <a:noFill/>
            <a:miter lim="800000"/>
            <a:headEnd/>
            <a:tailEnd/>
          </a:ln>
          <a:effectLst/>
        </p:spPr>
        <p:txBody>
          <a:bodyPr>
            <a:spAutoFit/>
          </a:bodyPr>
          <a:lstStyle/>
          <a:p>
            <a:r>
              <a:rPr lang="en-US" sz="3200" b="1"/>
              <a:t>Prov 25:19   Confidence in an unfaithful man in time of trouble is like a broken tooth, and a foot out of joint.</a:t>
            </a:r>
          </a:p>
        </p:txBody>
      </p:sp>
      <p:sp>
        <p:nvSpPr>
          <p:cNvPr id="14346" name="Rectangle 10"/>
          <p:cNvSpPr>
            <a:spLocks noChangeArrowheads="1"/>
          </p:cNvSpPr>
          <p:nvPr/>
        </p:nvSpPr>
        <p:spPr bwMode="auto">
          <a:xfrm>
            <a:off x="228600" y="3841750"/>
            <a:ext cx="8077200" cy="3016250"/>
          </a:xfrm>
          <a:prstGeom prst="rect">
            <a:avLst/>
          </a:prstGeom>
          <a:noFill/>
          <a:ln w="9525">
            <a:noFill/>
            <a:miter lim="800000"/>
            <a:headEnd/>
            <a:tailEnd/>
          </a:ln>
          <a:effectLst/>
        </p:spPr>
        <p:txBody>
          <a:bodyPr>
            <a:spAutoFit/>
          </a:bodyPr>
          <a:lstStyle/>
          <a:p>
            <a:r>
              <a:rPr lang="en-US" sz="3200" b="1"/>
              <a:t>Matt 24:45-46   Who then is a faithful and wise servant, whom his lord hath made                    ruler over his household, to give them                    meat in due season? 46 Blessed is that           servant, whom his lord when he                            cometh shall find so doing.</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343"/>
                                        </p:tgtEl>
                                        <p:attrNameLst>
                                          <p:attrName>style.visibility</p:attrName>
                                        </p:attrNameLst>
                                      </p:cBhvr>
                                      <p:to>
                                        <p:strVal val="visible"/>
                                      </p:to>
                                    </p:set>
                                    <p:anim calcmode="discrete" valueType="clr">
                                      <p:cBhvr override="childStyle">
                                        <p:cTn id="7" dur="80"/>
                                        <p:tgtEl>
                                          <p:spTgt spid="1434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343"/>
                                        </p:tgtEl>
                                        <p:attrNameLst>
                                          <p:attrName>fillcolor</p:attrName>
                                        </p:attrNameLst>
                                      </p:cBhvr>
                                      <p:tavLst>
                                        <p:tav tm="0">
                                          <p:val>
                                            <p:clrVal>
                                              <a:schemeClr val="accent2"/>
                                            </p:clrVal>
                                          </p:val>
                                        </p:tav>
                                        <p:tav tm="50000">
                                          <p:val>
                                            <p:clrVal>
                                              <a:schemeClr val="hlink"/>
                                            </p:clrVal>
                                          </p:val>
                                        </p:tav>
                                      </p:tavLst>
                                    </p:anim>
                                    <p:set>
                                      <p:cBhvr>
                                        <p:cTn id="9" dur="80"/>
                                        <p:tgtEl>
                                          <p:spTgt spid="14343"/>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14345"/>
                                        </p:tgtEl>
                                        <p:attrNameLst>
                                          <p:attrName>style.visibility</p:attrName>
                                        </p:attrNameLst>
                                      </p:cBhvr>
                                      <p:to>
                                        <p:strVal val="visible"/>
                                      </p:to>
                                    </p:set>
                                    <p:animEffect transition="in" filter="wipe(up)">
                                      <p:cBhvr>
                                        <p:cTn id="14" dur="3000"/>
                                        <p:tgtEl>
                                          <p:spTgt spid="14345"/>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1" fill="hold" nodeType="clickEffect">
                                  <p:stCondLst>
                                    <p:cond delay="0"/>
                                  </p:stCondLst>
                                  <p:childTnLst>
                                    <p:set>
                                      <p:cBhvr>
                                        <p:cTn id="18" dur="1" fill="hold">
                                          <p:stCondLst>
                                            <p:cond delay="0"/>
                                          </p:stCondLst>
                                        </p:cTn>
                                        <p:tgtEl>
                                          <p:spTgt spid="14346">
                                            <p:txEl>
                                              <p:pRg st="0" end="0"/>
                                            </p:txEl>
                                          </p:spTgt>
                                        </p:tgtEl>
                                        <p:attrNameLst>
                                          <p:attrName>style.visibility</p:attrName>
                                        </p:attrNameLst>
                                      </p:cBhvr>
                                      <p:to>
                                        <p:strVal val="visible"/>
                                      </p:to>
                                    </p:set>
                                    <p:animEffect transition="in" filter="wipe(up)">
                                      <p:cBhvr>
                                        <p:cTn id="19" dur="3000"/>
                                        <p:tgtEl>
                                          <p:spTgt spid="1434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3" grpId="0" animBg="1"/>
      <p:bldP spid="1434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0" y="2286000"/>
            <a:ext cx="9144000" cy="579438"/>
          </a:xfrm>
          <a:prstGeom prst="rect">
            <a:avLst/>
          </a:prstGeom>
          <a:noFill/>
          <a:ln w="9525">
            <a:noFill/>
            <a:miter lim="800000"/>
            <a:headEnd/>
            <a:tailEnd/>
          </a:ln>
          <a:effectLst/>
        </p:spPr>
        <p:txBody>
          <a:bodyPr>
            <a:spAutoFit/>
          </a:bodyPr>
          <a:lstStyle/>
          <a:p>
            <a:r>
              <a:rPr lang="en-US" sz="3200" b="1"/>
              <a:t> </a:t>
            </a:r>
          </a:p>
        </p:txBody>
      </p:sp>
      <p:sp>
        <p:nvSpPr>
          <p:cNvPr id="34819" name="Rectangle 3"/>
          <p:cNvSpPr>
            <a:spLocks noGrp="1" noChangeArrowheads="1"/>
          </p:cNvSpPr>
          <p:nvPr>
            <p:ph type="body" idx="1"/>
          </p:nvPr>
        </p:nvSpPr>
        <p:spPr>
          <a:xfrm>
            <a:off x="228600" y="228600"/>
            <a:ext cx="8915400" cy="6629400"/>
          </a:xfrm>
        </p:spPr>
        <p:txBody>
          <a:bodyPr/>
          <a:lstStyle/>
          <a:p>
            <a:pPr>
              <a:lnSpc>
                <a:spcPct val="90000"/>
              </a:lnSpc>
            </a:pPr>
            <a:r>
              <a:rPr lang="en-US" sz="2800" b="1"/>
              <a:t> Luke 16:10-11  He that is faithful in that which is least is faithful also in much: and he that is unjust in the least is unjust also in much. 11 If therefore ye have not been faithful in the unrighteous mammon, who will commit to your trust the true riches?</a:t>
            </a:r>
          </a:p>
          <a:p>
            <a:pPr>
              <a:lnSpc>
                <a:spcPct val="90000"/>
              </a:lnSpc>
            </a:pPr>
            <a:r>
              <a:rPr lang="en-US" sz="2800" b="1"/>
              <a:t>1 Cor 4:2 Moreover it is required in stewards, that a man be found faithful.</a:t>
            </a:r>
          </a:p>
          <a:p>
            <a:pPr>
              <a:lnSpc>
                <a:spcPct val="90000"/>
              </a:lnSpc>
            </a:pPr>
            <a:r>
              <a:rPr lang="en-US" sz="2800" b="1"/>
              <a:t>Col 4:9  With Onesimus, a faithful and beloved brother,</a:t>
            </a:r>
          </a:p>
          <a:p>
            <a:pPr>
              <a:lnSpc>
                <a:spcPct val="90000"/>
              </a:lnSpc>
            </a:pPr>
            <a:r>
              <a:rPr lang="en-US" sz="2800" b="1"/>
              <a:t> Col 1:2  To the saints and faithful brethren in Christ </a:t>
            </a:r>
          </a:p>
          <a:p>
            <a:pPr>
              <a:lnSpc>
                <a:spcPct val="90000"/>
              </a:lnSpc>
            </a:pPr>
            <a:r>
              <a:rPr lang="en-US" sz="2800" b="1"/>
              <a:t>Col 4:7  who is a beloved brother, and a faithful minister</a:t>
            </a:r>
          </a:p>
          <a:p>
            <a:pPr>
              <a:lnSpc>
                <a:spcPct val="90000"/>
              </a:lnSpc>
            </a:pPr>
            <a:r>
              <a:rPr lang="en-US" sz="2800" b="1"/>
              <a:t>1 Tim 1:12 And I thank Christ Jesus our Lord, who hath enabled me, for that he counted me faithful, putting me into the ministry;</a:t>
            </a:r>
          </a:p>
          <a:p>
            <a:pPr>
              <a:lnSpc>
                <a:spcPct val="90000"/>
              </a:lnSpc>
            </a:pPr>
            <a:endParaRPr lang="en-US" sz="2800" b="1"/>
          </a:p>
          <a:p>
            <a:pPr>
              <a:lnSpc>
                <a:spcPct val="90000"/>
              </a:lnSpc>
            </a:pPr>
            <a:endParaRPr lang="en-US" sz="2800"/>
          </a:p>
          <a:p>
            <a:pPr>
              <a:lnSpc>
                <a:spcPct val="90000"/>
              </a:lnSpc>
            </a:pPr>
            <a:endParaRPr lang="en-US" sz="2800"/>
          </a:p>
          <a:p>
            <a:pPr>
              <a:lnSpc>
                <a:spcPct val="90000"/>
              </a:lnSpc>
            </a:pPr>
            <a:endParaRPr lang="en-US" sz="2800"/>
          </a:p>
          <a:p>
            <a:pPr>
              <a:lnSpc>
                <a:spcPct val="90000"/>
              </a:lnSpc>
            </a:pPr>
            <a:endParaRPr lang="en-US" sz="2800"/>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wipe(up)">
                                      <p:cBhvr>
                                        <p:cTn id="7" dur="5000"/>
                                        <p:tgtEl>
                                          <p:spTgt spid="348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wipe(up)">
                                      <p:cBhvr>
                                        <p:cTn id="12" dur="3000"/>
                                        <p:tgtEl>
                                          <p:spTgt spid="348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wipe(up)">
                                      <p:cBhvr>
                                        <p:cTn id="17" dur="3000"/>
                                        <p:tgtEl>
                                          <p:spTgt spid="348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34819">
                                            <p:txEl>
                                              <p:pRg st="3" end="3"/>
                                            </p:txEl>
                                          </p:spTgt>
                                        </p:tgtEl>
                                        <p:attrNameLst>
                                          <p:attrName>style.visibility</p:attrName>
                                        </p:attrNameLst>
                                      </p:cBhvr>
                                      <p:to>
                                        <p:strVal val="visible"/>
                                      </p:to>
                                    </p:set>
                                    <p:animEffect transition="in" filter="wipe(up)">
                                      <p:cBhvr>
                                        <p:cTn id="22" dur="3000"/>
                                        <p:tgtEl>
                                          <p:spTgt spid="348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34819">
                                            <p:txEl>
                                              <p:pRg st="4" end="4"/>
                                            </p:txEl>
                                          </p:spTgt>
                                        </p:tgtEl>
                                        <p:attrNameLst>
                                          <p:attrName>style.visibility</p:attrName>
                                        </p:attrNameLst>
                                      </p:cBhvr>
                                      <p:to>
                                        <p:strVal val="visible"/>
                                      </p:to>
                                    </p:set>
                                    <p:animEffect transition="in" filter="wipe(up)">
                                      <p:cBhvr>
                                        <p:cTn id="27" dur="3000"/>
                                        <p:tgtEl>
                                          <p:spTgt spid="348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34819">
                                            <p:txEl>
                                              <p:pRg st="5" end="5"/>
                                            </p:txEl>
                                          </p:spTgt>
                                        </p:tgtEl>
                                        <p:attrNameLst>
                                          <p:attrName>style.visibility</p:attrName>
                                        </p:attrNameLst>
                                      </p:cBhvr>
                                      <p:to>
                                        <p:strVal val="visible"/>
                                      </p:to>
                                    </p:set>
                                    <p:animEffect transition="in" filter="wipe(up)">
                                      <p:cBhvr>
                                        <p:cTn id="32" dur="3000"/>
                                        <p:tgtEl>
                                          <p:spTgt spid="348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ChangeArrowheads="1"/>
          </p:cNvSpPr>
          <p:nvPr/>
        </p:nvSpPr>
        <p:spPr bwMode="auto">
          <a:xfrm>
            <a:off x="838200" y="609600"/>
            <a:ext cx="7467600" cy="4781550"/>
          </a:xfrm>
          <a:prstGeom prst="rect">
            <a:avLst/>
          </a:prstGeom>
          <a:noFill/>
          <a:ln w="9525">
            <a:noFill/>
            <a:miter lim="800000"/>
            <a:headEnd/>
            <a:tailEnd/>
          </a:ln>
          <a:effectLst/>
        </p:spPr>
        <p:txBody>
          <a:bodyPr>
            <a:spAutoFit/>
          </a:bodyPr>
          <a:lstStyle/>
          <a:p>
            <a:pPr algn="just"/>
            <a:r>
              <a:rPr lang="en-US" sz="4400" b="1"/>
              <a:t>Deut 29:29</a:t>
            </a:r>
          </a:p>
          <a:p>
            <a:pPr algn="just"/>
            <a:r>
              <a:rPr lang="en-US" sz="4400" b="1"/>
              <a:t> The secret things belong unto the Lord our God: but those things which are revealed belong unto us and to our children for ever, that we may do all the words of this law.</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wipe(up)">
                                      <p:cBhvr>
                                        <p:cTn id="7" dur="50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ju_lanting_life-1">
            <a:hlinkClick r:id="rId2"/>
          </p:cNvPr>
          <p:cNvPicPr>
            <a:picLocks noChangeAspect="1" noChangeArrowheads="1"/>
          </p:cNvPicPr>
          <p:nvPr/>
        </p:nvPicPr>
        <p:blipFill>
          <a:blip r:embed="rId3"/>
          <a:srcRect/>
          <a:stretch>
            <a:fillRect/>
          </a:stretch>
        </p:blipFill>
        <p:spPr bwMode="auto">
          <a:xfrm>
            <a:off x="0" y="0"/>
            <a:ext cx="1466850" cy="1905000"/>
          </a:xfrm>
          <a:prstGeom prst="rect">
            <a:avLst/>
          </a:prstGeom>
          <a:noFill/>
        </p:spPr>
      </p:pic>
      <p:pic>
        <p:nvPicPr>
          <p:cNvPr id="15363" name="Picture 3" descr="Death">
            <a:hlinkClick r:id="rId4"/>
          </p:cNvPr>
          <p:cNvPicPr>
            <a:picLocks noChangeAspect="1" noChangeArrowheads="1"/>
          </p:cNvPicPr>
          <p:nvPr/>
        </p:nvPicPr>
        <p:blipFill>
          <a:blip r:embed="rId5"/>
          <a:srcRect/>
          <a:stretch>
            <a:fillRect/>
          </a:stretch>
        </p:blipFill>
        <p:spPr bwMode="auto">
          <a:xfrm>
            <a:off x="7759700" y="4800600"/>
            <a:ext cx="1495425" cy="2057400"/>
          </a:xfrm>
          <a:prstGeom prst="rect">
            <a:avLst/>
          </a:prstGeom>
          <a:noFill/>
        </p:spPr>
      </p:pic>
      <p:sp>
        <p:nvSpPr>
          <p:cNvPr id="15368" name="AutoShape 8"/>
          <p:cNvSpPr>
            <a:spLocks noChangeArrowheads="1"/>
          </p:cNvSpPr>
          <p:nvPr/>
        </p:nvSpPr>
        <p:spPr bwMode="auto">
          <a:xfrm>
            <a:off x="1447800" y="0"/>
            <a:ext cx="6172200" cy="2590800"/>
          </a:xfrm>
          <a:prstGeom prst="irregularSeal2">
            <a:avLst/>
          </a:prstGeom>
          <a:solidFill>
            <a:schemeClr val="folHlink"/>
          </a:solidFill>
          <a:ln w="9525">
            <a:solidFill>
              <a:srgbClr val="FF0000"/>
            </a:solidFill>
            <a:miter lim="800000"/>
            <a:headEnd/>
            <a:tailEnd/>
          </a:ln>
          <a:effectLst/>
        </p:spPr>
        <p:txBody>
          <a:bodyPr wrap="none" anchor="ctr"/>
          <a:lstStyle/>
          <a:p>
            <a:pPr algn="ctr"/>
            <a:r>
              <a:rPr lang="en-US" sz="2800" b="1">
                <a:solidFill>
                  <a:schemeClr val="bg2"/>
                </a:solidFill>
              </a:rPr>
              <a:t>Righteous</a:t>
            </a:r>
          </a:p>
          <a:p>
            <a:pPr algn="ctr"/>
            <a:r>
              <a:rPr lang="en-US" sz="2800" b="1">
                <a:solidFill>
                  <a:schemeClr val="bg2"/>
                </a:solidFill>
              </a:rPr>
              <a:t>Or </a:t>
            </a:r>
          </a:p>
          <a:p>
            <a:pPr algn="ctr"/>
            <a:r>
              <a:rPr lang="en-US" sz="2800" b="1">
                <a:solidFill>
                  <a:schemeClr val="bg2"/>
                </a:solidFill>
              </a:rPr>
              <a:t>Sinful</a:t>
            </a:r>
          </a:p>
        </p:txBody>
      </p:sp>
      <p:sp>
        <p:nvSpPr>
          <p:cNvPr id="15369" name="Rectangle 9"/>
          <p:cNvSpPr>
            <a:spLocks noChangeArrowheads="1"/>
          </p:cNvSpPr>
          <p:nvPr/>
        </p:nvSpPr>
        <p:spPr bwMode="auto">
          <a:xfrm>
            <a:off x="228600" y="2667000"/>
            <a:ext cx="8915400" cy="3387725"/>
          </a:xfrm>
          <a:prstGeom prst="rect">
            <a:avLst/>
          </a:prstGeom>
          <a:noFill/>
          <a:ln w="9525">
            <a:noFill/>
            <a:miter lim="800000"/>
            <a:headEnd/>
            <a:tailEnd/>
          </a:ln>
          <a:effectLst/>
        </p:spPr>
        <p:txBody>
          <a:bodyPr>
            <a:spAutoFit/>
          </a:bodyPr>
          <a:lstStyle/>
          <a:p>
            <a:r>
              <a:rPr lang="en-US" sz="3600" b="1"/>
              <a:t>Isa 1:4  Ah sinful nation, a people laden with iniquity, a seed of evildoers, children that are corrupters: they have forsaken the Lord, they have provoked the Holy One of                     Israel unto anger, they are gone                          away backward.</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5368"/>
                                        </p:tgtEl>
                                        <p:attrNameLst>
                                          <p:attrName>style.visibility</p:attrName>
                                        </p:attrNameLst>
                                      </p:cBhvr>
                                      <p:to>
                                        <p:strVal val="visible"/>
                                      </p:to>
                                    </p:set>
                                    <p:anim calcmode="discrete" valueType="clr">
                                      <p:cBhvr override="childStyle">
                                        <p:cTn id="7" dur="80"/>
                                        <p:tgtEl>
                                          <p:spTgt spid="1536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368"/>
                                        </p:tgtEl>
                                        <p:attrNameLst>
                                          <p:attrName>fillcolor</p:attrName>
                                        </p:attrNameLst>
                                      </p:cBhvr>
                                      <p:tavLst>
                                        <p:tav tm="0">
                                          <p:val>
                                            <p:clrVal>
                                              <a:schemeClr val="accent2"/>
                                            </p:clrVal>
                                          </p:val>
                                        </p:tav>
                                        <p:tav tm="50000">
                                          <p:val>
                                            <p:clrVal>
                                              <a:schemeClr val="hlink"/>
                                            </p:clrVal>
                                          </p:val>
                                        </p:tav>
                                      </p:tavLst>
                                    </p:anim>
                                    <p:set>
                                      <p:cBhvr>
                                        <p:cTn id="9" dur="80"/>
                                        <p:tgtEl>
                                          <p:spTgt spid="15368"/>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2" presetClass="entr" presetSubtype="1" fill="hold" nodeType="clickEffect">
                                  <p:stCondLst>
                                    <p:cond delay="0"/>
                                  </p:stCondLst>
                                  <p:childTnLst>
                                    <p:set>
                                      <p:cBhvr>
                                        <p:cTn id="13" dur="1" fill="hold">
                                          <p:stCondLst>
                                            <p:cond delay="0"/>
                                          </p:stCondLst>
                                        </p:cTn>
                                        <p:tgtEl>
                                          <p:spTgt spid="15369">
                                            <p:txEl>
                                              <p:pRg st="0" end="0"/>
                                            </p:txEl>
                                          </p:spTgt>
                                        </p:tgtEl>
                                        <p:attrNameLst>
                                          <p:attrName>style.visibility</p:attrName>
                                        </p:attrNameLst>
                                      </p:cBhvr>
                                      <p:to>
                                        <p:strVal val="visible"/>
                                      </p:to>
                                    </p:set>
                                    <p:animEffect transition="in" filter="wipe(up)">
                                      <p:cBhvr>
                                        <p:cTn id="14" dur="3000"/>
                                        <p:tgtEl>
                                          <p:spTgt spid="1536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2286000"/>
            <a:ext cx="9144000" cy="579438"/>
          </a:xfrm>
          <a:prstGeom prst="rect">
            <a:avLst/>
          </a:prstGeom>
          <a:noFill/>
          <a:ln w="9525">
            <a:noFill/>
            <a:miter lim="800000"/>
            <a:headEnd/>
            <a:tailEnd/>
          </a:ln>
          <a:effectLst/>
        </p:spPr>
        <p:txBody>
          <a:bodyPr>
            <a:spAutoFit/>
          </a:bodyPr>
          <a:lstStyle/>
          <a:p>
            <a:r>
              <a:rPr lang="en-US" sz="3200" b="1"/>
              <a:t> </a:t>
            </a:r>
          </a:p>
        </p:txBody>
      </p:sp>
      <p:sp>
        <p:nvSpPr>
          <p:cNvPr id="36867" name="Rectangle 3"/>
          <p:cNvSpPr>
            <a:spLocks noGrp="1" noChangeArrowheads="1"/>
          </p:cNvSpPr>
          <p:nvPr>
            <p:ph type="body" idx="1"/>
          </p:nvPr>
        </p:nvSpPr>
        <p:spPr>
          <a:xfrm>
            <a:off x="228600" y="0"/>
            <a:ext cx="8915400" cy="7162800"/>
          </a:xfrm>
        </p:spPr>
        <p:txBody>
          <a:bodyPr/>
          <a:lstStyle/>
          <a:p>
            <a:pPr>
              <a:lnSpc>
                <a:spcPct val="90000"/>
              </a:lnSpc>
            </a:pPr>
            <a:r>
              <a:rPr lang="en-US"/>
              <a:t> </a:t>
            </a:r>
            <a:r>
              <a:rPr lang="en-US" b="1"/>
              <a:t>Mark 8:38 Whosoever therefore shall be ashamed of me and of my words in this adulterous and sinful generation; of him also shall the Son of man be ashamed, when he cometh in the glory of his Father with the holy angels.</a:t>
            </a:r>
          </a:p>
          <a:p>
            <a:pPr>
              <a:lnSpc>
                <a:spcPct val="90000"/>
              </a:lnSpc>
            </a:pPr>
            <a:r>
              <a:rPr lang="en-US"/>
              <a:t> </a:t>
            </a:r>
            <a:r>
              <a:rPr lang="en-US" b="1"/>
              <a:t>Rom 7:11-13    For sin, taking occasion by the commandment, deceived me, and by it slew me.  12 Wherefore the law is holy, and the commandment holy, and just, and good.  13 Was then that which is good made death unto me? God forbid. But sin, that it might appear sin, working death in me by that which is good; that sin by the commandment might become exceeding sinful</a:t>
            </a:r>
            <a:r>
              <a:rPr lang="en-US"/>
              <a:t>.</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p:cTn id="7" dur="2000" fill="hold"/>
                                        <p:tgtEl>
                                          <p:spTgt spid="36867">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6867">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36867">
                                            <p:txEl>
                                              <p:pRg st="1" end="1"/>
                                            </p:txEl>
                                          </p:spTgt>
                                        </p:tgtEl>
                                        <p:attrNameLst>
                                          <p:attrName>style.visibility</p:attrName>
                                        </p:attrNameLst>
                                      </p:cBhvr>
                                      <p:to>
                                        <p:strVal val="visible"/>
                                      </p:to>
                                    </p:set>
                                    <p:anim calcmode="lin" valueType="num">
                                      <p:cBhvr>
                                        <p:cTn id="13" dur="3000" fill="hold"/>
                                        <p:tgtEl>
                                          <p:spTgt spid="36867">
                                            <p:txEl>
                                              <p:pRg st="1" end="1"/>
                                            </p:txEl>
                                          </p:spTgt>
                                        </p:tgtEl>
                                        <p:attrNameLst>
                                          <p:attrName>ppt_w</p:attrName>
                                        </p:attrNameLst>
                                      </p:cBhvr>
                                      <p:tavLst>
                                        <p:tav tm="0">
                                          <p:val>
                                            <p:fltVal val="0"/>
                                          </p:val>
                                        </p:tav>
                                        <p:tav tm="100000">
                                          <p:val>
                                            <p:strVal val="#ppt_w"/>
                                          </p:val>
                                        </p:tav>
                                      </p:tavLst>
                                    </p:anim>
                                    <p:anim calcmode="lin" valueType="num">
                                      <p:cBhvr>
                                        <p:cTn id="14" dur="3000" fill="hold"/>
                                        <p:tgtEl>
                                          <p:spTgt spid="36867">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0" y="2286000"/>
            <a:ext cx="9144000" cy="579438"/>
          </a:xfrm>
          <a:prstGeom prst="rect">
            <a:avLst/>
          </a:prstGeom>
          <a:noFill/>
          <a:ln w="9525">
            <a:noFill/>
            <a:miter lim="800000"/>
            <a:headEnd/>
            <a:tailEnd/>
          </a:ln>
          <a:effectLst/>
        </p:spPr>
        <p:txBody>
          <a:bodyPr>
            <a:spAutoFit/>
          </a:bodyPr>
          <a:lstStyle/>
          <a:p>
            <a:r>
              <a:rPr lang="en-US" sz="3200" b="1"/>
              <a:t> </a:t>
            </a:r>
          </a:p>
        </p:txBody>
      </p:sp>
      <p:sp>
        <p:nvSpPr>
          <p:cNvPr id="38915" name="Rectangle 3"/>
          <p:cNvSpPr>
            <a:spLocks noGrp="1" noChangeArrowheads="1"/>
          </p:cNvSpPr>
          <p:nvPr>
            <p:ph type="body" idx="1"/>
          </p:nvPr>
        </p:nvSpPr>
        <p:spPr>
          <a:xfrm>
            <a:off x="228600" y="304800"/>
            <a:ext cx="8915400" cy="6858000"/>
          </a:xfrm>
        </p:spPr>
        <p:txBody>
          <a:bodyPr/>
          <a:lstStyle/>
          <a:p>
            <a:r>
              <a:rPr lang="en-US"/>
              <a:t> </a:t>
            </a:r>
            <a:r>
              <a:rPr lang="en-US" b="1"/>
              <a:t> Luke 23:47   Now when the centurion saw what was done, he glorified God, saying, Certainly this was a righteous man.</a:t>
            </a:r>
          </a:p>
          <a:p>
            <a:r>
              <a:rPr lang="en-US" b="1"/>
              <a:t> What made him righteous makes us righteous today.</a:t>
            </a:r>
          </a:p>
          <a:p>
            <a:r>
              <a:rPr lang="en-US" b="1"/>
              <a:t> Heb 5:8-9 Though he were a Son, yet learned he obedience by the things which he suffered;9 And being made perfect, he became the author of eternal salvation unto all them that obey him;</a:t>
            </a:r>
          </a:p>
          <a:p>
            <a:r>
              <a:rPr lang="en-US" b="1"/>
              <a:t> 1 John 3:7  Little children, let no man deceive you: he that doeth righteousness is righteous, even as he is righteous.</a:t>
            </a:r>
          </a:p>
          <a:p>
            <a:endParaRPr lang="en-US" b="1"/>
          </a:p>
          <a:p>
            <a:endParaRPr lang="en-US" b="1"/>
          </a:p>
          <a:p>
            <a:endParaRPr lang="en-US"/>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p:cTn id="7" dur="3000" fill="hold"/>
                                        <p:tgtEl>
                                          <p:spTgt spid="38915">
                                            <p:txEl>
                                              <p:pRg st="0" end="0"/>
                                            </p:txEl>
                                          </p:spTgt>
                                        </p:tgtEl>
                                        <p:attrNameLst>
                                          <p:attrName>ppt_w</p:attrName>
                                        </p:attrNameLst>
                                      </p:cBhvr>
                                      <p:tavLst>
                                        <p:tav tm="0">
                                          <p:val>
                                            <p:fltVal val="0"/>
                                          </p:val>
                                        </p:tav>
                                        <p:tav tm="100000">
                                          <p:val>
                                            <p:strVal val="#ppt_w"/>
                                          </p:val>
                                        </p:tav>
                                      </p:tavLst>
                                    </p:anim>
                                    <p:anim calcmode="lin" valueType="num">
                                      <p:cBhvr>
                                        <p:cTn id="8" dur="3000" fill="hold"/>
                                        <p:tgtEl>
                                          <p:spTgt spid="3891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p:cTn id="13" dur="3000" fill="hold"/>
                                        <p:tgtEl>
                                          <p:spTgt spid="38915">
                                            <p:txEl>
                                              <p:pRg st="1" end="1"/>
                                            </p:txEl>
                                          </p:spTgt>
                                        </p:tgtEl>
                                        <p:attrNameLst>
                                          <p:attrName>ppt_w</p:attrName>
                                        </p:attrNameLst>
                                      </p:cBhvr>
                                      <p:tavLst>
                                        <p:tav tm="0">
                                          <p:val>
                                            <p:fltVal val="0"/>
                                          </p:val>
                                        </p:tav>
                                        <p:tav tm="100000">
                                          <p:val>
                                            <p:strVal val="#ppt_w"/>
                                          </p:val>
                                        </p:tav>
                                      </p:tavLst>
                                    </p:anim>
                                    <p:anim calcmode="lin" valueType="num">
                                      <p:cBhvr>
                                        <p:cTn id="14" dur="3000" fill="hold"/>
                                        <p:tgtEl>
                                          <p:spTgt spid="38915">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nodeType="clickEffect">
                                  <p:stCondLst>
                                    <p:cond delay="0"/>
                                  </p:stCondLst>
                                  <p:childTnLst>
                                    <p:set>
                                      <p:cBhvr>
                                        <p:cTn id="18" dur="1" fill="hold">
                                          <p:stCondLst>
                                            <p:cond delay="0"/>
                                          </p:stCondLst>
                                        </p:cTn>
                                        <p:tgtEl>
                                          <p:spTgt spid="38915">
                                            <p:txEl>
                                              <p:pRg st="2" end="2"/>
                                            </p:txEl>
                                          </p:spTgt>
                                        </p:tgtEl>
                                        <p:attrNameLst>
                                          <p:attrName>style.visibility</p:attrName>
                                        </p:attrNameLst>
                                      </p:cBhvr>
                                      <p:to>
                                        <p:strVal val="visible"/>
                                      </p:to>
                                    </p:set>
                                    <p:anim calcmode="lin" valueType="num">
                                      <p:cBhvr>
                                        <p:cTn id="19" dur="3000" fill="hold"/>
                                        <p:tgtEl>
                                          <p:spTgt spid="38915">
                                            <p:txEl>
                                              <p:pRg st="2" end="2"/>
                                            </p:txEl>
                                          </p:spTgt>
                                        </p:tgtEl>
                                        <p:attrNameLst>
                                          <p:attrName>ppt_w</p:attrName>
                                        </p:attrNameLst>
                                      </p:cBhvr>
                                      <p:tavLst>
                                        <p:tav tm="0">
                                          <p:val>
                                            <p:fltVal val="0"/>
                                          </p:val>
                                        </p:tav>
                                        <p:tav tm="100000">
                                          <p:val>
                                            <p:strVal val="#ppt_w"/>
                                          </p:val>
                                        </p:tav>
                                      </p:tavLst>
                                    </p:anim>
                                    <p:anim calcmode="lin" valueType="num">
                                      <p:cBhvr>
                                        <p:cTn id="20" dur="3000" fill="hold"/>
                                        <p:tgtEl>
                                          <p:spTgt spid="38915">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nodeType="clickEffect">
                                  <p:stCondLst>
                                    <p:cond delay="0"/>
                                  </p:stCondLst>
                                  <p:childTnLst>
                                    <p:set>
                                      <p:cBhvr>
                                        <p:cTn id="24" dur="1" fill="hold">
                                          <p:stCondLst>
                                            <p:cond delay="0"/>
                                          </p:stCondLst>
                                        </p:cTn>
                                        <p:tgtEl>
                                          <p:spTgt spid="38915">
                                            <p:txEl>
                                              <p:pRg st="3" end="3"/>
                                            </p:txEl>
                                          </p:spTgt>
                                        </p:tgtEl>
                                        <p:attrNameLst>
                                          <p:attrName>style.visibility</p:attrName>
                                        </p:attrNameLst>
                                      </p:cBhvr>
                                      <p:to>
                                        <p:strVal val="visible"/>
                                      </p:to>
                                    </p:set>
                                    <p:anim calcmode="lin" valueType="num">
                                      <p:cBhvr>
                                        <p:cTn id="25" dur="500" fill="hold"/>
                                        <p:tgtEl>
                                          <p:spTgt spid="38915">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8915">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6" name="WordArt 6"/>
          <p:cNvSpPr>
            <a:spLocks noChangeArrowheads="1" noChangeShapeType="1" noTextEdit="1"/>
          </p:cNvSpPr>
          <p:nvPr/>
        </p:nvSpPr>
        <p:spPr bwMode="auto">
          <a:xfrm>
            <a:off x="609600" y="609600"/>
            <a:ext cx="8229600" cy="5943600"/>
          </a:xfrm>
          <a:prstGeom prst="rect">
            <a:avLst/>
          </a:prstGeom>
        </p:spPr>
        <p:txBody>
          <a:bodyPr wrap="none" fromWordArt="1">
            <a:prstTxWarp prst="textSlantUp">
              <a:avLst>
                <a:gd name="adj" fmla="val 55556"/>
              </a:avLst>
            </a:prstTxWarp>
          </a:bodyPr>
          <a:lstStyle/>
          <a:p>
            <a:pPr algn="ctr"/>
            <a:r>
              <a:rPr lang="en-US" sz="3600" kern="10">
                <a:ln w="25400">
                  <a:solidFill>
                    <a:srgbClr val="FF0000"/>
                  </a:solidFill>
                  <a:round/>
                  <a:headEnd/>
                  <a:tailEnd/>
                </a:ln>
                <a:solidFill>
                  <a:schemeClr val="folHlink"/>
                </a:solidFill>
                <a:latin typeface="Arial Black"/>
              </a:rPr>
              <a:t>It's All A </a:t>
            </a:r>
          </a:p>
          <a:p>
            <a:pPr algn="ctr"/>
            <a:r>
              <a:rPr lang="en-US" sz="3600" kern="10">
                <a:ln w="25400">
                  <a:solidFill>
                    <a:srgbClr val="FF0000"/>
                  </a:solidFill>
                  <a:round/>
                  <a:headEnd/>
                  <a:tailEnd/>
                </a:ln>
                <a:solidFill>
                  <a:schemeClr val="folHlink"/>
                </a:solidFill>
                <a:latin typeface="Arial Black"/>
              </a:rPr>
              <a:t>Matter of Choice </a:t>
            </a:r>
          </a:p>
        </p:txBody>
      </p:sp>
      <p:pic>
        <p:nvPicPr>
          <p:cNvPr id="40967" name="Picture 7" descr="ju_lanting_life-1">
            <a:hlinkClick r:id="rId2"/>
          </p:cNvPr>
          <p:cNvPicPr>
            <a:picLocks noChangeAspect="1" noChangeArrowheads="1"/>
          </p:cNvPicPr>
          <p:nvPr/>
        </p:nvPicPr>
        <p:blipFill>
          <a:blip r:embed="rId3"/>
          <a:srcRect/>
          <a:stretch>
            <a:fillRect/>
          </a:stretch>
        </p:blipFill>
        <p:spPr bwMode="auto">
          <a:xfrm>
            <a:off x="0" y="0"/>
            <a:ext cx="2895600" cy="2743200"/>
          </a:xfrm>
          <a:prstGeom prst="rect">
            <a:avLst/>
          </a:prstGeom>
          <a:noFill/>
        </p:spPr>
      </p:pic>
      <p:pic>
        <p:nvPicPr>
          <p:cNvPr id="40968" name="Picture 8" descr="Death">
            <a:hlinkClick r:id="rId4"/>
          </p:cNvPr>
          <p:cNvPicPr>
            <a:picLocks noChangeAspect="1" noChangeArrowheads="1"/>
          </p:cNvPicPr>
          <p:nvPr/>
        </p:nvPicPr>
        <p:blipFill>
          <a:blip r:embed="rId5"/>
          <a:srcRect/>
          <a:stretch>
            <a:fillRect/>
          </a:stretch>
        </p:blipFill>
        <p:spPr bwMode="auto">
          <a:xfrm>
            <a:off x="6629400" y="4267200"/>
            <a:ext cx="2625725" cy="2590800"/>
          </a:xfrm>
          <a:prstGeom prst="rect">
            <a:avLst/>
          </a:prstGeom>
          <a:noFill/>
        </p:spPr>
      </p:pic>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40966"/>
                                        </p:tgtEl>
                                      </p:cBhvr>
                                    </p:animEffect>
                                    <p:animScale>
                                      <p:cBhvr>
                                        <p:cTn id="7" dur="250" autoRev="1" fill="hold"/>
                                        <p:tgtEl>
                                          <p:spTgt spid="40966"/>
                                        </p:tgtEl>
                                      </p:cBhvr>
                                      <p:by x="105000" y="105000"/>
                                    </p:animScale>
                                  </p:childTnLst>
                                </p:cTn>
                              </p:par>
                            </p:childTnLst>
                          </p:cTn>
                        </p:par>
                        <p:par>
                          <p:cTn id="8" fill="hold">
                            <p:stCondLst>
                              <p:cond delay="500"/>
                            </p:stCondLst>
                            <p:childTnLst>
                              <p:par>
                                <p:cTn id="9" presetID="19" presetClass="emph" presetSubtype="0" fill="hold" grpId="1" nodeType="afterEffect">
                                  <p:stCondLst>
                                    <p:cond delay="0"/>
                                  </p:stCondLst>
                                  <p:childTnLst>
                                    <p:animClr clrSpc="rgb" dir="cw">
                                      <p:cBhvr override="childStyle">
                                        <p:cTn id="10" dur="5000" fill="hold"/>
                                        <p:tgtEl>
                                          <p:spTgt spid="40966"/>
                                        </p:tgtEl>
                                        <p:attrNameLst>
                                          <p:attrName>style.color</p:attrName>
                                        </p:attrNameLst>
                                      </p:cBhvr>
                                      <p:to>
                                        <a:schemeClr val="accent2"/>
                                      </p:to>
                                    </p:animClr>
                                    <p:animClr clrSpc="rgb" dir="cw">
                                      <p:cBhvr>
                                        <p:cTn id="11" dur="5000" fill="hold"/>
                                        <p:tgtEl>
                                          <p:spTgt spid="40966"/>
                                        </p:tgtEl>
                                        <p:attrNameLst>
                                          <p:attrName>fillcolor</p:attrName>
                                        </p:attrNameLst>
                                      </p:cBhvr>
                                      <p:to>
                                        <a:schemeClr val="accent2"/>
                                      </p:to>
                                    </p:animClr>
                                    <p:set>
                                      <p:cBhvr>
                                        <p:cTn id="12" dur="5000" fill="hold"/>
                                        <p:tgtEl>
                                          <p:spTgt spid="40966"/>
                                        </p:tgtEl>
                                        <p:attrNameLst>
                                          <p:attrName>fill.type</p:attrName>
                                        </p:attrNameLst>
                                      </p:cBhvr>
                                      <p:to>
                                        <p:strVal val="solid"/>
                                      </p:to>
                                    </p:set>
                                    <p:set>
                                      <p:cBhvr>
                                        <p:cTn id="13" dur="5000" fill="hold"/>
                                        <p:tgtEl>
                                          <p:spTgt spid="40966"/>
                                        </p:tgtEl>
                                        <p:attrNameLst>
                                          <p:attrName>fill.on</p:attrName>
                                        </p:attrNameLst>
                                      </p:cBhvr>
                                      <p:to>
                                        <p:strVal val="true"/>
                                      </p:to>
                                    </p:set>
                                  </p:childTnLst>
                                </p:cTn>
                              </p:par>
                            </p:childTnLst>
                          </p:cTn>
                        </p:par>
                        <p:par>
                          <p:cTn id="14" fill="hold">
                            <p:stCondLst>
                              <p:cond delay="5500"/>
                            </p:stCondLst>
                            <p:childTnLst>
                              <p:par>
                                <p:cTn id="15" presetID="23" presetClass="emph" presetSubtype="0" fill="hold" grpId="2" nodeType="afterEffect">
                                  <p:stCondLst>
                                    <p:cond delay="0"/>
                                  </p:stCondLst>
                                  <p:childTnLst>
                                    <p:animClr clrSpc="hsl" dir="cw">
                                      <p:cBhvr override="childStyle">
                                        <p:cTn id="16" dur="5000" fill="hold"/>
                                        <p:tgtEl>
                                          <p:spTgt spid="40966"/>
                                        </p:tgtEl>
                                        <p:attrNameLst>
                                          <p:attrName>style.color</p:attrName>
                                        </p:attrNameLst>
                                      </p:cBhvr>
                                      <p:by>
                                        <p:hsl h="10842353" s="0" l="0"/>
                                      </p:by>
                                    </p:animClr>
                                    <p:animClr clrSpc="hsl" dir="cw">
                                      <p:cBhvr>
                                        <p:cTn id="17" dur="5000" fill="hold"/>
                                        <p:tgtEl>
                                          <p:spTgt spid="40966"/>
                                        </p:tgtEl>
                                        <p:attrNameLst>
                                          <p:attrName>fillcolor</p:attrName>
                                        </p:attrNameLst>
                                      </p:cBhvr>
                                      <p:by>
                                        <p:hsl h="10842353" s="0" l="0"/>
                                      </p:by>
                                    </p:animClr>
                                    <p:animClr clrSpc="hsl" dir="cw">
                                      <p:cBhvr>
                                        <p:cTn id="18" dur="5000" fill="hold"/>
                                        <p:tgtEl>
                                          <p:spTgt spid="40966"/>
                                        </p:tgtEl>
                                        <p:attrNameLst>
                                          <p:attrName>stroke.color</p:attrName>
                                        </p:attrNameLst>
                                      </p:cBhvr>
                                      <p:by>
                                        <p:hsl h="10842353" s="0" l="0"/>
                                      </p:by>
                                    </p:animClr>
                                    <p:set>
                                      <p:cBhvr>
                                        <p:cTn id="19" dur="5000" fill="hold"/>
                                        <p:tgtEl>
                                          <p:spTgt spid="40966"/>
                                        </p:tgtEl>
                                        <p:attrNameLst>
                                          <p:attrName>fill.type</p:attrName>
                                        </p:attrNameLst>
                                      </p:cBhvr>
                                      <p:to>
                                        <p:strVal val="solid"/>
                                      </p:to>
                                    </p:set>
                                  </p:childTnLst>
                                </p:cTn>
                              </p:par>
                              <p:par>
                                <p:cTn id="20" presetID="32" presetClass="emph" presetSubtype="0" repeatCount="5000" fill="hold" grpId="3" nodeType="withEffect">
                                  <p:stCondLst>
                                    <p:cond delay="0"/>
                                  </p:stCondLst>
                                  <p:childTnLst>
                                    <p:animClr clrSpc="rgb" dir="cw">
                                      <p:cBhvr override="childStyle">
                                        <p:cTn id="21" dur="100" fill="hold"/>
                                        <p:tgtEl>
                                          <p:spTgt spid="40966"/>
                                        </p:tgtEl>
                                        <p:attrNameLst>
                                          <p:attrName>style.color</p:attrName>
                                        </p:attrNameLst>
                                      </p:cBhvr>
                                      <p:to>
                                        <a:schemeClr val="accent2"/>
                                      </p:to>
                                    </p:animClr>
                                    <p:animClr clrSpc="rgb" dir="cw">
                                      <p:cBhvr>
                                        <p:cTn id="22" dur="100" fill="hold"/>
                                        <p:tgtEl>
                                          <p:spTgt spid="40966"/>
                                        </p:tgtEl>
                                        <p:attrNameLst>
                                          <p:attrName>fillcolor</p:attrName>
                                        </p:attrNameLst>
                                      </p:cBhvr>
                                      <p:to>
                                        <a:schemeClr val="accent2"/>
                                      </p:to>
                                    </p:animClr>
                                    <p:set>
                                      <p:cBhvr>
                                        <p:cTn id="23" dur="100" fill="hold"/>
                                        <p:tgtEl>
                                          <p:spTgt spid="40966"/>
                                        </p:tgtEl>
                                        <p:attrNameLst>
                                          <p:attrName>fill.type</p:attrName>
                                        </p:attrNameLst>
                                      </p:cBhvr>
                                      <p:to>
                                        <p:strVal val="solid"/>
                                      </p:to>
                                    </p:set>
                                    <p:set>
                                      <p:cBhvr>
                                        <p:cTn id="24" dur="100" fill="hold"/>
                                        <p:tgtEl>
                                          <p:spTgt spid="40966"/>
                                        </p:tgtEl>
                                        <p:attrNameLst>
                                          <p:attrName>fill.on</p:attrName>
                                        </p:attrNameLst>
                                      </p:cBhvr>
                                      <p:to>
                                        <p:strVal val="true"/>
                                      </p:to>
                                    </p:set>
                                    <p:animRot by="120000">
                                      <p:cBhvr>
                                        <p:cTn id="25" dur="100" fill="hold">
                                          <p:stCondLst>
                                            <p:cond delay="0"/>
                                          </p:stCondLst>
                                        </p:cTn>
                                        <p:tgtEl>
                                          <p:spTgt spid="40966"/>
                                        </p:tgtEl>
                                        <p:attrNameLst>
                                          <p:attrName>r</p:attrName>
                                        </p:attrNameLst>
                                      </p:cBhvr>
                                    </p:animRot>
                                    <p:animRot by="-240000">
                                      <p:cBhvr>
                                        <p:cTn id="26" dur="200" fill="hold">
                                          <p:stCondLst>
                                            <p:cond delay="200"/>
                                          </p:stCondLst>
                                        </p:cTn>
                                        <p:tgtEl>
                                          <p:spTgt spid="40966"/>
                                        </p:tgtEl>
                                        <p:attrNameLst>
                                          <p:attrName>r</p:attrName>
                                        </p:attrNameLst>
                                      </p:cBhvr>
                                    </p:animRot>
                                    <p:animRot by="240000">
                                      <p:cBhvr>
                                        <p:cTn id="27" dur="200" fill="hold">
                                          <p:stCondLst>
                                            <p:cond delay="400"/>
                                          </p:stCondLst>
                                        </p:cTn>
                                        <p:tgtEl>
                                          <p:spTgt spid="40966"/>
                                        </p:tgtEl>
                                        <p:attrNameLst>
                                          <p:attrName>r</p:attrName>
                                        </p:attrNameLst>
                                      </p:cBhvr>
                                    </p:animRot>
                                    <p:animRot by="-240000">
                                      <p:cBhvr>
                                        <p:cTn id="28" dur="200" fill="hold">
                                          <p:stCondLst>
                                            <p:cond delay="600"/>
                                          </p:stCondLst>
                                        </p:cTn>
                                        <p:tgtEl>
                                          <p:spTgt spid="40966"/>
                                        </p:tgtEl>
                                        <p:attrNameLst>
                                          <p:attrName>r</p:attrName>
                                        </p:attrNameLst>
                                      </p:cBhvr>
                                    </p:animRot>
                                    <p:animRot by="120000">
                                      <p:cBhvr>
                                        <p:cTn id="29" dur="200" fill="hold">
                                          <p:stCondLst>
                                            <p:cond delay="800"/>
                                          </p:stCondLst>
                                        </p:cTn>
                                        <p:tgtEl>
                                          <p:spTgt spid="40966"/>
                                        </p:tgtEl>
                                        <p:attrNameLst>
                                          <p:attrName>r</p:attrName>
                                        </p:attrNameLst>
                                      </p:cBhvr>
                                    </p:animRot>
                                  </p:childTnLst>
                                </p:cTn>
                              </p:par>
                            </p:childTnLst>
                          </p:cTn>
                        </p:par>
                        <p:par>
                          <p:cTn id="30" fill="hold">
                            <p:stCondLst>
                              <p:cond delay="10500"/>
                            </p:stCondLst>
                            <p:childTnLst>
                              <p:par>
                                <p:cTn id="31" presetID="22" presetClass="emph" presetSubtype="0" fill="hold" grpId="4" nodeType="afterEffect">
                                  <p:stCondLst>
                                    <p:cond delay="0"/>
                                  </p:stCondLst>
                                  <p:childTnLst>
                                    <p:animClr clrSpc="hsl" dir="cw">
                                      <p:cBhvr override="childStyle">
                                        <p:cTn id="32" dur="500" fill="hold"/>
                                        <p:tgtEl>
                                          <p:spTgt spid="40966"/>
                                        </p:tgtEl>
                                        <p:attrNameLst>
                                          <p:attrName>style.color</p:attrName>
                                        </p:attrNameLst>
                                      </p:cBhvr>
                                      <p:by>
                                        <p:hsl h="-7200000" s="0" l="0"/>
                                      </p:by>
                                    </p:animClr>
                                    <p:animClr clrSpc="hsl" dir="cw">
                                      <p:cBhvr>
                                        <p:cTn id="33" dur="500" fill="hold"/>
                                        <p:tgtEl>
                                          <p:spTgt spid="40966"/>
                                        </p:tgtEl>
                                        <p:attrNameLst>
                                          <p:attrName>fillcolor</p:attrName>
                                        </p:attrNameLst>
                                      </p:cBhvr>
                                      <p:by>
                                        <p:hsl h="-7200000" s="0" l="0"/>
                                      </p:by>
                                    </p:animClr>
                                    <p:animClr clrSpc="hsl" dir="cw">
                                      <p:cBhvr>
                                        <p:cTn id="34" dur="500" fill="hold"/>
                                        <p:tgtEl>
                                          <p:spTgt spid="40966"/>
                                        </p:tgtEl>
                                        <p:attrNameLst>
                                          <p:attrName>stroke.color</p:attrName>
                                        </p:attrNameLst>
                                      </p:cBhvr>
                                      <p:by>
                                        <p:hsl h="-7200000" s="0" l="0"/>
                                      </p:by>
                                    </p:animClr>
                                    <p:set>
                                      <p:cBhvr>
                                        <p:cTn id="35" dur="500" fill="hold"/>
                                        <p:tgtEl>
                                          <p:spTgt spid="4096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6" grpId="0" animBg="1"/>
      <p:bldP spid="40966" grpId="1" animBg="1"/>
      <p:bldP spid="40966" grpId="2" animBg="1"/>
      <p:bldP spid="40966" grpId="3" animBg="1"/>
      <p:bldP spid="40966" grpId="4"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762000" y="381000"/>
            <a:ext cx="7696200" cy="6188075"/>
          </a:xfrm>
          <a:prstGeom prst="rect">
            <a:avLst/>
          </a:prstGeom>
          <a:noFill/>
          <a:ln w="9525">
            <a:noFill/>
            <a:miter lim="800000"/>
            <a:headEnd/>
            <a:tailEnd/>
          </a:ln>
          <a:effectLst/>
        </p:spPr>
        <p:txBody>
          <a:bodyPr>
            <a:spAutoFit/>
          </a:bodyPr>
          <a:lstStyle/>
          <a:p>
            <a:pPr algn="just"/>
            <a:r>
              <a:rPr lang="en-US" sz="4000" b="1"/>
              <a:t>Josh 24:15</a:t>
            </a:r>
          </a:p>
          <a:p>
            <a:pPr algn="just"/>
            <a:r>
              <a:rPr lang="en-US" sz="4000" b="1"/>
              <a:t>And if it seem evil unto you to serve the Lord, choose you this day whom ye will serve; whether the gods which your fathers served that were on the other side of the flood, or the gods of the Amorites, in whose land ye dwell: but as for me and my house, we will serve the Lord.</a:t>
            </a:r>
            <a:endParaRPr lang="en-US" sz="3600" b="1"/>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wipe(up)">
                                      <p:cBhvr>
                                        <p:cTn id="7" dur="5000"/>
                                        <p:tgtEl>
                                          <p:spTgt spid="7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143000" y="838200"/>
            <a:ext cx="7086600" cy="4968875"/>
          </a:xfrm>
          <a:prstGeom prst="rect">
            <a:avLst/>
          </a:prstGeom>
          <a:noFill/>
          <a:ln w="9525">
            <a:noFill/>
            <a:miter lim="800000"/>
            <a:headEnd/>
            <a:tailEnd/>
          </a:ln>
          <a:effectLst/>
        </p:spPr>
        <p:txBody>
          <a:bodyPr>
            <a:spAutoFit/>
          </a:bodyPr>
          <a:lstStyle/>
          <a:p>
            <a:pPr algn="just"/>
            <a:r>
              <a:rPr lang="en-US" sz="4000" b="1"/>
              <a:t>1 Kings 18:21</a:t>
            </a:r>
          </a:p>
          <a:p>
            <a:pPr algn="just"/>
            <a:r>
              <a:rPr lang="en-US" sz="4000" b="1"/>
              <a:t> And Elijah came unto all the people, and said, How long halt ye between two opinions? if the Lord be God, follow him: but if Baal, then follow him. And the people answered him not a word</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wipe(up)">
                                      <p:cBhvr>
                                        <p:cTn id="7" dur="50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1" name="Picture 5" descr="ju_lanting_life-1">
            <a:hlinkClick r:id="rId2"/>
          </p:cNvPr>
          <p:cNvPicPr>
            <a:picLocks noChangeAspect="1" noChangeArrowheads="1"/>
          </p:cNvPicPr>
          <p:nvPr/>
        </p:nvPicPr>
        <p:blipFill>
          <a:blip r:embed="rId3"/>
          <a:srcRect/>
          <a:stretch>
            <a:fillRect/>
          </a:stretch>
        </p:blipFill>
        <p:spPr bwMode="auto">
          <a:xfrm>
            <a:off x="0" y="0"/>
            <a:ext cx="1819275" cy="2362200"/>
          </a:xfrm>
          <a:prstGeom prst="rect">
            <a:avLst/>
          </a:prstGeom>
          <a:noFill/>
        </p:spPr>
      </p:pic>
      <p:pic>
        <p:nvPicPr>
          <p:cNvPr id="9223" name="Picture 7" descr="Death">
            <a:hlinkClick r:id="rId4"/>
          </p:cNvPr>
          <p:cNvPicPr>
            <a:picLocks noChangeAspect="1" noChangeArrowheads="1"/>
          </p:cNvPicPr>
          <p:nvPr/>
        </p:nvPicPr>
        <p:blipFill>
          <a:blip r:embed="rId5"/>
          <a:srcRect/>
          <a:stretch>
            <a:fillRect/>
          </a:stretch>
        </p:blipFill>
        <p:spPr bwMode="auto">
          <a:xfrm>
            <a:off x="7316788" y="4191000"/>
            <a:ext cx="1938337" cy="2667000"/>
          </a:xfrm>
          <a:prstGeom prst="rect">
            <a:avLst/>
          </a:prstGeom>
          <a:noFill/>
        </p:spPr>
      </p:pic>
      <p:sp>
        <p:nvSpPr>
          <p:cNvPr id="9224" name="WordArt 8"/>
          <p:cNvSpPr>
            <a:spLocks noChangeArrowheads="1" noChangeShapeType="1" noTextEdit="1"/>
          </p:cNvSpPr>
          <p:nvPr/>
        </p:nvSpPr>
        <p:spPr bwMode="auto">
          <a:xfrm rot="-1925676">
            <a:off x="1600200" y="1295400"/>
            <a:ext cx="6323013" cy="4102100"/>
          </a:xfrm>
          <a:prstGeom prst="rect">
            <a:avLst/>
          </a:prstGeom>
        </p:spPr>
        <p:txBody>
          <a:bodyPr wrap="none" fromWordArt="1">
            <a:prstTxWarp prst="textPlain">
              <a:avLst>
                <a:gd name="adj" fmla="val 50000"/>
              </a:avLst>
            </a:prstTxWarp>
          </a:bodyPr>
          <a:lstStyle/>
          <a:p>
            <a:pPr algn="ctr"/>
            <a:r>
              <a:rPr lang="en-US" sz="3600" kern="10">
                <a:ln w="41275">
                  <a:solidFill>
                    <a:srgbClr val="FF0000"/>
                  </a:solidFill>
                  <a:round/>
                  <a:headEnd/>
                  <a:tailEnd/>
                </a:ln>
                <a:solidFill>
                  <a:schemeClr val="folHlink"/>
                </a:solidFill>
                <a:latin typeface="Arial Black"/>
              </a:rPr>
              <a:t>Choices That </a:t>
            </a:r>
          </a:p>
          <a:p>
            <a:pPr algn="ctr"/>
            <a:r>
              <a:rPr lang="en-US" sz="3600" kern="10">
                <a:ln w="41275">
                  <a:solidFill>
                    <a:srgbClr val="FF0000"/>
                  </a:solidFill>
                  <a:round/>
                  <a:headEnd/>
                  <a:tailEnd/>
                </a:ln>
                <a:solidFill>
                  <a:schemeClr val="folHlink"/>
                </a:solidFill>
                <a:latin typeface="Arial Black"/>
              </a:rPr>
              <a:t>Identify Us</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9224"/>
                                        </p:tgtEl>
                                        <p:attrNameLst>
                                          <p:attrName>style.visibility</p:attrName>
                                        </p:attrNameLst>
                                      </p:cBhvr>
                                      <p:to>
                                        <p:strVal val="visible"/>
                                      </p:to>
                                    </p:set>
                                    <p:anim calcmode="lin" valueType="num">
                                      <p:cBhvr>
                                        <p:cTn id="7" dur="5000" fill="hold"/>
                                        <p:tgtEl>
                                          <p:spTgt spid="9224"/>
                                        </p:tgtEl>
                                        <p:attrNameLst>
                                          <p:attrName>ppt_w</p:attrName>
                                        </p:attrNameLst>
                                      </p:cBhvr>
                                      <p:tavLst>
                                        <p:tav tm="0">
                                          <p:val>
                                            <p:fltVal val="0"/>
                                          </p:val>
                                        </p:tav>
                                        <p:tav tm="100000">
                                          <p:val>
                                            <p:strVal val="#ppt_w"/>
                                          </p:val>
                                        </p:tav>
                                      </p:tavLst>
                                    </p:anim>
                                    <p:anim calcmode="lin" valueType="num">
                                      <p:cBhvr>
                                        <p:cTn id="8" dur="5000" fill="hold"/>
                                        <p:tgtEl>
                                          <p:spTgt spid="922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ju_lanting_life-1">
            <a:hlinkClick r:id="rId2"/>
          </p:cNvPr>
          <p:cNvPicPr>
            <a:picLocks noChangeAspect="1" noChangeArrowheads="1"/>
          </p:cNvPicPr>
          <p:nvPr/>
        </p:nvPicPr>
        <p:blipFill>
          <a:blip r:embed="rId3"/>
          <a:srcRect/>
          <a:stretch>
            <a:fillRect/>
          </a:stretch>
        </p:blipFill>
        <p:spPr bwMode="auto">
          <a:xfrm>
            <a:off x="0" y="0"/>
            <a:ext cx="1466850" cy="1905000"/>
          </a:xfrm>
          <a:prstGeom prst="rect">
            <a:avLst/>
          </a:prstGeom>
          <a:noFill/>
        </p:spPr>
      </p:pic>
      <p:pic>
        <p:nvPicPr>
          <p:cNvPr id="10243" name="Picture 3" descr="Death">
            <a:hlinkClick r:id="rId4"/>
          </p:cNvPr>
          <p:cNvPicPr>
            <a:picLocks noChangeAspect="1" noChangeArrowheads="1"/>
          </p:cNvPicPr>
          <p:nvPr/>
        </p:nvPicPr>
        <p:blipFill>
          <a:blip r:embed="rId5"/>
          <a:srcRect/>
          <a:stretch>
            <a:fillRect/>
          </a:stretch>
        </p:blipFill>
        <p:spPr bwMode="auto">
          <a:xfrm>
            <a:off x="7759700" y="4800600"/>
            <a:ext cx="1495425" cy="2057400"/>
          </a:xfrm>
          <a:prstGeom prst="rect">
            <a:avLst/>
          </a:prstGeom>
          <a:noFill/>
        </p:spPr>
      </p:pic>
      <p:sp>
        <p:nvSpPr>
          <p:cNvPr id="10245" name="WordArt 5"/>
          <p:cNvSpPr>
            <a:spLocks noChangeArrowheads="1" noChangeShapeType="1" noTextEdit="1"/>
          </p:cNvSpPr>
          <p:nvPr/>
        </p:nvSpPr>
        <p:spPr bwMode="auto">
          <a:xfrm>
            <a:off x="1828800" y="304800"/>
            <a:ext cx="6629400" cy="838200"/>
          </a:xfrm>
          <a:prstGeom prst="rect">
            <a:avLst/>
          </a:prstGeom>
        </p:spPr>
        <p:txBody>
          <a:bodyPr wrap="none" fromWordArt="1">
            <a:prstTxWarp prst="textPlain">
              <a:avLst>
                <a:gd name="adj" fmla="val 50000"/>
              </a:avLst>
            </a:prstTxWarp>
          </a:bodyPr>
          <a:lstStyle/>
          <a:p>
            <a:pPr algn="ctr"/>
            <a:r>
              <a:rPr lang="en-US" sz="3600" kern="10">
                <a:ln w="3175">
                  <a:solidFill>
                    <a:schemeClr val="tx2"/>
                  </a:solidFill>
                  <a:round/>
                  <a:headEnd/>
                  <a:tailEnd/>
                </a:ln>
                <a:solidFill>
                  <a:srgbClr val="FF0000"/>
                </a:solidFill>
                <a:latin typeface="Arial Black"/>
              </a:rPr>
              <a:t>Choices are ours to make</a:t>
            </a:r>
          </a:p>
        </p:txBody>
      </p:sp>
      <p:sp>
        <p:nvSpPr>
          <p:cNvPr id="10246" name="WordArt 6"/>
          <p:cNvSpPr>
            <a:spLocks noChangeArrowheads="1" noChangeShapeType="1" noTextEdit="1"/>
          </p:cNvSpPr>
          <p:nvPr/>
        </p:nvSpPr>
        <p:spPr bwMode="auto">
          <a:xfrm>
            <a:off x="2362200" y="1447800"/>
            <a:ext cx="5105400" cy="4953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FF"/>
                </a:solidFill>
                <a:latin typeface="Arial Black"/>
              </a:rPr>
              <a:t>From simple to profound</a:t>
            </a:r>
          </a:p>
        </p:txBody>
      </p:sp>
      <p:sp>
        <p:nvSpPr>
          <p:cNvPr id="10247" name="AutoShape 7"/>
          <p:cNvSpPr>
            <a:spLocks noChangeArrowheads="1"/>
          </p:cNvSpPr>
          <p:nvPr/>
        </p:nvSpPr>
        <p:spPr bwMode="auto">
          <a:xfrm>
            <a:off x="0" y="2438400"/>
            <a:ext cx="3124200" cy="2438400"/>
          </a:xfrm>
          <a:prstGeom prst="irregularSeal2">
            <a:avLst/>
          </a:prstGeom>
          <a:solidFill>
            <a:schemeClr val="folHlink"/>
          </a:solidFill>
          <a:ln w="9525">
            <a:solidFill>
              <a:srgbClr val="FF0000"/>
            </a:solidFill>
            <a:miter lim="800000"/>
            <a:headEnd/>
            <a:tailEnd/>
          </a:ln>
          <a:effectLst/>
        </p:spPr>
        <p:txBody>
          <a:bodyPr wrap="none" anchor="ctr"/>
          <a:lstStyle/>
          <a:p>
            <a:pPr algn="ctr"/>
            <a:r>
              <a:rPr lang="en-US" sz="2800" b="1">
                <a:solidFill>
                  <a:schemeClr val="bg2"/>
                </a:solidFill>
              </a:rPr>
              <a:t>Good</a:t>
            </a:r>
          </a:p>
          <a:p>
            <a:pPr algn="ctr"/>
            <a:r>
              <a:rPr lang="en-US" sz="2800" b="1">
                <a:solidFill>
                  <a:schemeClr val="bg2"/>
                </a:solidFill>
              </a:rPr>
              <a:t>Vs.</a:t>
            </a:r>
          </a:p>
          <a:p>
            <a:pPr algn="ctr"/>
            <a:r>
              <a:rPr lang="en-US" sz="2800" b="1">
                <a:solidFill>
                  <a:schemeClr val="bg2"/>
                </a:solidFill>
              </a:rPr>
              <a:t>Evil</a:t>
            </a:r>
          </a:p>
        </p:txBody>
      </p:sp>
      <p:sp>
        <p:nvSpPr>
          <p:cNvPr id="10248" name="AutoShape 8"/>
          <p:cNvSpPr>
            <a:spLocks noChangeArrowheads="1"/>
          </p:cNvSpPr>
          <p:nvPr/>
        </p:nvSpPr>
        <p:spPr bwMode="auto">
          <a:xfrm>
            <a:off x="2971800" y="2209800"/>
            <a:ext cx="3352800" cy="2438400"/>
          </a:xfrm>
          <a:prstGeom prst="irregularSeal2">
            <a:avLst/>
          </a:prstGeom>
          <a:solidFill>
            <a:schemeClr val="folHlink"/>
          </a:solidFill>
          <a:ln w="9525">
            <a:solidFill>
              <a:srgbClr val="FF0000"/>
            </a:solidFill>
            <a:miter lim="800000"/>
            <a:headEnd/>
            <a:tailEnd/>
          </a:ln>
          <a:effectLst/>
        </p:spPr>
        <p:txBody>
          <a:bodyPr wrap="none" anchor="ctr"/>
          <a:lstStyle/>
          <a:p>
            <a:pPr algn="ctr"/>
            <a:r>
              <a:rPr lang="en-US" sz="2800" b="1">
                <a:solidFill>
                  <a:schemeClr val="bg2"/>
                </a:solidFill>
              </a:rPr>
              <a:t>Spirit</a:t>
            </a:r>
          </a:p>
          <a:p>
            <a:pPr algn="ctr"/>
            <a:r>
              <a:rPr lang="en-US" sz="2800" b="1">
                <a:solidFill>
                  <a:schemeClr val="bg2"/>
                </a:solidFill>
              </a:rPr>
              <a:t>Vs.</a:t>
            </a:r>
          </a:p>
          <a:p>
            <a:pPr algn="ctr"/>
            <a:r>
              <a:rPr lang="en-US" sz="2800" b="1">
                <a:solidFill>
                  <a:schemeClr val="bg2"/>
                </a:solidFill>
              </a:rPr>
              <a:t>Flesh</a:t>
            </a:r>
          </a:p>
        </p:txBody>
      </p:sp>
      <p:sp>
        <p:nvSpPr>
          <p:cNvPr id="10249" name="AutoShape 9"/>
          <p:cNvSpPr>
            <a:spLocks noChangeArrowheads="1"/>
          </p:cNvSpPr>
          <p:nvPr/>
        </p:nvSpPr>
        <p:spPr bwMode="auto">
          <a:xfrm>
            <a:off x="6019800" y="2286000"/>
            <a:ext cx="3124200" cy="2667000"/>
          </a:xfrm>
          <a:prstGeom prst="irregularSeal2">
            <a:avLst/>
          </a:prstGeom>
          <a:solidFill>
            <a:schemeClr val="folHlink"/>
          </a:solidFill>
          <a:ln w="9525">
            <a:solidFill>
              <a:srgbClr val="FF0000"/>
            </a:solidFill>
            <a:miter lim="800000"/>
            <a:headEnd/>
            <a:tailEnd/>
          </a:ln>
          <a:effectLst/>
        </p:spPr>
        <p:txBody>
          <a:bodyPr wrap="none" anchor="ctr"/>
          <a:lstStyle/>
          <a:p>
            <a:pPr algn="ctr"/>
            <a:endParaRPr lang="en-US" sz="2800" b="1">
              <a:solidFill>
                <a:schemeClr val="bg2"/>
              </a:solidFill>
            </a:endParaRPr>
          </a:p>
          <a:p>
            <a:pPr algn="ctr"/>
            <a:r>
              <a:rPr lang="en-US" sz="2800" b="1">
                <a:solidFill>
                  <a:schemeClr val="bg2"/>
                </a:solidFill>
              </a:rPr>
              <a:t>Eager</a:t>
            </a:r>
          </a:p>
          <a:p>
            <a:pPr algn="ctr"/>
            <a:r>
              <a:rPr lang="en-US" sz="2800" b="1">
                <a:solidFill>
                  <a:schemeClr val="bg2"/>
                </a:solidFill>
              </a:rPr>
              <a:t>Vs. </a:t>
            </a:r>
          </a:p>
          <a:p>
            <a:pPr algn="ctr"/>
            <a:r>
              <a:rPr lang="en-US" sz="2800" b="1">
                <a:solidFill>
                  <a:schemeClr val="bg2"/>
                </a:solidFill>
              </a:rPr>
              <a:t>Weary</a:t>
            </a:r>
          </a:p>
          <a:p>
            <a:pPr algn="ctr"/>
            <a:r>
              <a:rPr lang="en-US" sz="2800" b="1">
                <a:solidFill>
                  <a:schemeClr val="bg2"/>
                </a:solidFill>
              </a:rPr>
              <a:t> </a:t>
            </a:r>
          </a:p>
        </p:txBody>
      </p:sp>
      <p:sp>
        <p:nvSpPr>
          <p:cNvPr id="10250" name="AutoShape 10"/>
          <p:cNvSpPr>
            <a:spLocks noChangeArrowheads="1"/>
          </p:cNvSpPr>
          <p:nvPr/>
        </p:nvSpPr>
        <p:spPr bwMode="auto">
          <a:xfrm>
            <a:off x="304800" y="4419600"/>
            <a:ext cx="3657600" cy="2438400"/>
          </a:xfrm>
          <a:prstGeom prst="irregularSeal2">
            <a:avLst/>
          </a:prstGeom>
          <a:solidFill>
            <a:schemeClr val="folHlink"/>
          </a:solidFill>
          <a:ln w="9525">
            <a:solidFill>
              <a:srgbClr val="FF0000"/>
            </a:solidFill>
            <a:miter lim="800000"/>
            <a:headEnd/>
            <a:tailEnd/>
          </a:ln>
          <a:effectLst/>
        </p:spPr>
        <p:txBody>
          <a:bodyPr wrap="none" anchor="ctr"/>
          <a:lstStyle/>
          <a:p>
            <a:pPr algn="ctr"/>
            <a:r>
              <a:rPr lang="en-US" sz="2800" b="1">
                <a:solidFill>
                  <a:schemeClr val="bg2"/>
                </a:solidFill>
              </a:rPr>
              <a:t>Faithful</a:t>
            </a:r>
          </a:p>
          <a:p>
            <a:pPr algn="ctr"/>
            <a:r>
              <a:rPr lang="en-US" sz="2800" b="1">
                <a:solidFill>
                  <a:schemeClr val="bg2"/>
                </a:solidFill>
              </a:rPr>
              <a:t>Vs.</a:t>
            </a:r>
          </a:p>
          <a:p>
            <a:pPr algn="ctr"/>
            <a:r>
              <a:rPr lang="en-US" sz="2800" b="1">
                <a:solidFill>
                  <a:schemeClr val="bg2"/>
                </a:solidFill>
              </a:rPr>
              <a:t>Unfaithful</a:t>
            </a:r>
          </a:p>
        </p:txBody>
      </p:sp>
      <p:sp>
        <p:nvSpPr>
          <p:cNvPr id="10251" name="AutoShape 11"/>
          <p:cNvSpPr>
            <a:spLocks noChangeArrowheads="1"/>
          </p:cNvSpPr>
          <p:nvPr/>
        </p:nvSpPr>
        <p:spPr bwMode="auto">
          <a:xfrm>
            <a:off x="3657600" y="4572000"/>
            <a:ext cx="3429000" cy="2286000"/>
          </a:xfrm>
          <a:prstGeom prst="irregularSeal2">
            <a:avLst/>
          </a:prstGeom>
          <a:solidFill>
            <a:schemeClr val="folHlink"/>
          </a:solidFill>
          <a:ln w="9525">
            <a:solidFill>
              <a:srgbClr val="FF0000"/>
            </a:solidFill>
            <a:miter lim="800000"/>
            <a:headEnd/>
            <a:tailEnd/>
          </a:ln>
          <a:effectLst/>
        </p:spPr>
        <p:txBody>
          <a:bodyPr wrap="none" anchor="ctr"/>
          <a:lstStyle/>
          <a:p>
            <a:pPr algn="ctr"/>
            <a:r>
              <a:rPr lang="en-US" sz="2800" b="1">
                <a:solidFill>
                  <a:schemeClr val="bg2"/>
                </a:solidFill>
              </a:rPr>
              <a:t>Righteous</a:t>
            </a:r>
          </a:p>
          <a:p>
            <a:pPr algn="ctr"/>
            <a:r>
              <a:rPr lang="en-US" sz="2800" b="1">
                <a:solidFill>
                  <a:schemeClr val="bg2"/>
                </a:solidFill>
              </a:rPr>
              <a:t>Vs.</a:t>
            </a:r>
          </a:p>
          <a:p>
            <a:pPr algn="ctr"/>
            <a:r>
              <a:rPr lang="en-US" sz="2800" b="1">
                <a:solidFill>
                  <a:schemeClr val="bg2"/>
                </a:solidFill>
              </a:rPr>
              <a:t>Sinful</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0246"/>
                                        </p:tgtEl>
                                        <p:attrNameLst>
                                          <p:attrName>style.visibility</p:attrName>
                                        </p:attrNameLst>
                                      </p:cBhvr>
                                      <p:to>
                                        <p:strVal val="visible"/>
                                      </p:to>
                                    </p:set>
                                    <p:animEffect transition="in" filter="wipe(up)">
                                      <p:cBhvr>
                                        <p:cTn id="7" dur="2000"/>
                                        <p:tgtEl>
                                          <p:spTgt spid="10246"/>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10247"/>
                                        </p:tgtEl>
                                        <p:attrNameLst>
                                          <p:attrName>style.visibility</p:attrName>
                                        </p:attrNameLst>
                                      </p:cBhvr>
                                      <p:to>
                                        <p:strVal val="visible"/>
                                      </p:to>
                                    </p:set>
                                    <p:anim calcmode="discrete" valueType="clr">
                                      <p:cBhvr override="childStyle">
                                        <p:cTn id="12" dur="80"/>
                                        <p:tgtEl>
                                          <p:spTgt spid="10247"/>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10247"/>
                                        </p:tgtEl>
                                        <p:attrNameLst>
                                          <p:attrName>fillcolor</p:attrName>
                                        </p:attrNameLst>
                                      </p:cBhvr>
                                      <p:tavLst>
                                        <p:tav tm="0">
                                          <p:val>
                                            <p:clrVal>
                                              <a:schemeClr val="accent2"/>
                                            </p:clrVal>
                                          </p:val>
                                        </p:tav>
                                        <p:tav tm="50000">
                                          <p:val>
                                            <p:clrVal>
                                              <a:schemeClr val="hlink"/>
                                            </p:clrVal>
                                          </p:val>
                                        </p:tav>
                                      </p:tavLst>
                                    </p:anim>
                                    <p:set>
                                      <p:cBhvr>
                                        <p:cTn id="14" dur="80"/>
                                        <p:tgtEl>
                                          <p:spTgt spid="10247"/>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10248"/>
                                        </p:tgtEl>
                                        <p:attrNameLst>
                                          <p:attrName>style.visibility</p:attrName>
                                        </p:attrNameLst>
                                      </p:cBhvr>
                                      <p:to>
                                        <p:strVal val="visible"/>
                                      </p:to>
                                    </p:set>
                                    <p:anim calcmode="discrete" valueType="clr">
                                      <p:cBhvr override="childStyle">
                                        <p:cTn id="19" dur="80"/>
                                        <p:tgtEl>
                                          <p:spTgt spid="10248"/>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0248"/>
                                        </p:tgtEl>
                                        <p:attrNameLst>
                                          <p:attrName>fillcolor</p:attrName>
                                        </p:attrNameLst>
                                      </p:cBhvr>
                                      <p:tavLst>
                                        <p:tav tm="0">
                                          <p:val>
                                            <p:clrVal>
                                              <a:schemeClr val="accent2"/>
                                            </p:clrVal>
                                          </p:val>
                                        </p:tav>
                                        <p:tav tm="50000">
                                          <p:val>
                                            <p:clrVal>
                                              <a:schemeClr val="hlink"/>
                                            </p:clrVal>
                                          </p:val>
                                        </p:tav>
                                      </p:tavLst>
                                    </p:anim>
                                    <p:set>
                                      <p:cBhvr>
                                        <p:cTn id="21" dur="80"/>
                                        <p:tgtEl>
                                          <p:spTgt spid="10248"/>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27" presetClass="entr" presetSubtype="0" fill="hold" grpId="0" nodeType="clickEffect">
                                  <p:stCondLst>
                                    <p:cond delay="0"/>
                                  </p:stCondLst>
                                  <p:iterate type="lt">
                                    <p:tmPct val="50000"/>
                                  </p:iterate>
                                  <p:childTnLst>
                                    <p:set>
                                      <p:cBhvr>
                                        <p:cTn id="25" dur="1" fill="hold">
                                          <p:stCondLst>
                                            <p:cond delay="0"/>
                                          </p:stCondLst>
                                        </p:cTn>
                                        <p:tgtEl>
                                          <p:spTgt spid="10249"/>
                                        </p:tgtEl>
                                        <p:attrNameLst>
                                          <p:attrName>style.visibility</p:attrName>
                                        </p:attrNameLst>
                                      </p:cBhvr>
                                      <p:to>
                                        <p:strVal val="visible"/>
                                      </p:to>
                                    </p:set>
                                    <p:anim calcmode="discrete" valueType="clr">
                                      <p:cBhvr override="childStyle">
                                        <p:cTn id="26" dur="80"/>
                                        <p:tgtEl>
                                          <p:spTgt spid="10249"/>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10249"/>
                                        </p:tgtEl>
                                        <p:attrNameLst>
                                          <p:attrName>fillcolor</p:attrName>
                                        </p:attrNameLst>
                                      </p:cBhvr>
                                      <p:tavLst>
                                        <p:tav tm="0">
                                          <p:val>
                                            <p:clrVal>
                                              <a:schemeClr val="accent2"/>
                                            </p:clrVal>
                                          </p:val>
                                        </p:tav>
                                        <p:tav tm="50000">
                                          <p:val>
                                            <p:clrVal>
                                              <a:schemeClr val="hlink"/>
                                            </p:clrVal>
                                          </p:val>
                                        </p:tav>
                                      </p:tavLst>
                                    </p:anim>
                                    <p:set>
                                      <p:cBhvr>
                                        <p:cTn id="28" dur="80"/>
                                        <p:tgtEl>
                                          <p:spTgt spid="10249"/>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27" presetClass="entr" presetSubtype="0" fill="hold" grpId="0" nodeType="clickEffect">
                                  <p:stCondLst>
                                    <p:cond delay="0"/>
                                  </p:stCondLst>
                                  <p:iterate type="lt">
                                    <p:tmPct val="50000"/>
                                  </p:iterate>
                                  <p:childTnLst>
                                    <p:set>
                                      <p:cBhvr>
                                        <p:cTn id="32" dur="1" fill="hold">
                                          <p:stCondLst>
                                            <p:cond delay="0"/>
                                          </p:stCondLst>
                                        </p:cTn>
                                        <p:tgtEl>
                                          <p:spTgt spid="10250"/>
                                        </p:tgtEl>
                                        <p:attrNameLst>
                                          <p:attrName>style.visibility</p:attrName>
                                        </p:attrNameLst>
                                      </p:cBhvr>
                                      <p:to>
                                        <p:strVal val="visible"/>
                                      </p:to>
                                    </p:set>
                                    <p:anim calcmode="discrete" valueType="clr">
                                      <p:cBhvr override="childStyle">
                                        <p:cTn id="33" dur="80"/>
                                        <p:tgtEl>
                                          <p:spTgt spid="10250"/>
                                        </p:tgtEl>
                                        <p:attrNameLst>
                                          <p:attrName>style.color</p:attrName>
                                        </p:attrNameLst>
                                      </p:cBhvr>
                                      <p:tavLst>
                                        <p:tav tm="0">
                                          <p:val>
                                            <p:clrVal>
                                              <a:schemeClr val="accent2"/>
                                            </p:clrVal>
                                          </p:val>
                                        </p:tav>
                                        <p:tav tm="50000">
                                          <p:val>
                                            <p:clrVal>
                                              <a:schemeClr val="hlink"/>
                                            </p:clrVal>
                                          </p:val>
                                        </p:tav>
                                      </p:tavLst>
                                    </p:anim>
                                    <p:anim calcmode="discrete" valueType="clr">
                                      <p:cBhvr>
                                        <p:cTn id="34" dur="80"/>
                                        <p:tgtEl>
                                          <p:spTgt spid="10250"/>
                                        </p:tgtEl>
                                        <p:attrNameLst>
                                          <p:attrName>fillcolor</p:attrName>
                                        </p:attrNameLst>
                                      </p:cBhvr>
                                      <p:tavLst>
                                        <p:tav tm="0">
                                          <p:val>
                                            <p:clrVal>
                                              <a:schemeClr val="accent2"/>
                                            </p:clrVal>
                                          </p:val>
                                        </p:tav>
                                        <p:tav tm="50000">
                                          <p:val>
                                            <p:clrVal>
                                              <a:schemeClr val="hlink"/>
                                            </p:clrVal>
                                          </p:val>
                                        </p:tav>
                                      </p:tavLst>
                                    </p:anim>
                                    <p:set>
                                      <p:cBhvr>
                                        <p:cTn id="35" dur="80"/>
                                        <p:tgtEl>
                                          <p:spTgt spid="10250"/>
                                        </p:tgtEl>
                                        <p:attrNameLst>
                                          <p:attrName>fill.type</p:attrName>
                                        </p:attrNameLst>
                                      </p:cBhvr>
                                      <p:to>
                                        <p:strVal val="solid"/>
                                      </p:to>
                                    </p:set>
                                  </p:childTnLst>
                                </p:cTn>
                              </p:par>
                            </p:childTnLst>
                          </p:cTn>
                        </p:par>
                      </p:childTnLst>
                    </p:cTn>
                  </p:par>
                  <p:par>
                    <p:cTn id="36" fill="hold">
                      <p:stCondLst>
                        <p:cond delay="indefinite"/>
                      </p:stCondLst>
                      <p:childTnLst>
                        <p:par>
                          <p:cTn id="37" fill="hold">
                            <p:stCondLst>
                              <p:cond delay="0"/>
                            </p:stCondLst>
                            <p:childTnLst>
                              <p:par>
                                <p:cTn id="38" presetID="27" presetClass="entr" presetSubtype="0" fill="hold" grpId="0" nodeType="clickEffect">
                                  <p:stCondLst>
                                    <p:cond delay="0"/>
                                  </p:stCondLst>
                                  <p:iterate type="lt">
                                    <p:tmPct val="50000"/>
                                  </p:iterate>
                                  <p:childTnLst>
                                    <p:set>
                                      <p:cBhvr>
                                        <p:cTn id="39" dur="1" fill="hold">
                                          <p:stCondLst>
                                            <p:cond delay="0"/>
                                          </p:stCondLst>
                                        </p:cTn>
                                        <p:tgtEl>
                                          <p:spTgt spid="10251"/>
                                        </p:tgtEl>
                                        <p:attrNameLst>
                                          <p:attrName>style.visibility</p:attrName>
                                        </p:attrNameLst>
                                      </p:cBhvr>
                                      <p:to>
                                        <p:strVal val="visible"/>
                                      </p:to>
                                    </p:set>
                                    <p:anim calcmode="discrete" valueType="clr">
                                      <p:cBhvr override="childStyle">
                                        <p:cTn id="40" dur="80"/>
                                        <p:tgtEl>
                                          <p:spTgt spid="10251"/>
                                        </p:tgtEl>
                                        <p:attrNameLst>
                                          <p:attrName>style.color</p:attrName>
                                        </p:attrNameLst>
                                      </p:cBhvr>
                                      <p:tavLst>
                                        <p:tav tm="0">
                                          <p:val>
                                            <p:clrVal>
                                              <a:schemeClr val="accent2"/>
                                            </p:clrVal>
                                          </p:val>
                                        </p:tav>
                                        <p:tav tm="50000">
                                          <p:val>
                                            <p:clrVal>
                                              <a:schemeClr val="hlink"/>
                                            </p:clrVal>
                                          </p:val>
                                        </p:tav>
                                      </p:tavLst>
                                    </p:anim>
                                    <p:anim calcmode="discrete" valueType="clr">
                                      <p:cBhvr>
                                        <p:cTn id="41" dur="80"/>
                                        <p:tgtEl>
                                          <p:spTgt spid="10251"/>
                                        </p:tgtEl>
                                        <p:attrNameLst>
                                          <p:attrName>fillcolor</p:attrName>
                                        </p:attrNameLst>
                                      </p:cBhvr>
                                      <p:tavLst>
                                        <p:tav tm="0">
                                          <p:val>
                                            <p:clrVal>
                                              <a:schemeClr val="accent2"/>
                                            </p:clrVal>
                                          </p:val>
                                        </p:tav>
                                        <p:tav tm="50000">
                                          <p:val>
                                            <p:clrVal>
                                              <a:schemeClr val="hlink"/>
                                            </p:clrVal>
                                          </p:val>
                                        </p:tav>
                                      </p:tavLst>
                                    </p:anim>
                                    <p:set>
                                      <p:cBhvr>
                                        <p:cTn id="42" dur="80"/>
                                        <p:tgtEl>
                                          <p:spTgt spid="1025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animBg="1"/>
      <p:bldP spid="10247" grpId="0" animBg="1"/>
      <p:bldP spid="10248" grpId="0" animBg="1"/>
      <p:bldP spid="10249" grpId="0" animBg="1"/>
      <p:bldP spid="10250" grpId="0" animBg="1"/>
      <p:bldP spid="1025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ju_lanting_life-1">
            <a:hlinkClick r:id="rId2"/>
          </p:cNvPr>
          <p:cNvPicPr>
            <a:picLocks noChangeAspect="1" noChangeArrowheads="1"/>
          </p:cNvPicPr>
          <p:nvPr/>
        </p:nvPicPr>
        <p:blipFill>
          <a:blip r:embed="rId3"/>
          <a:srcRect/>
          <a:stretch>
            <a:fillRect/>
          </a:stretch>
        </p:blipFill>
        <p:spPr bwMode="auto">
          <a:xfrm>
            <a:off x="0" y="0"/>
            <a:ext cx="1466850" cy="1905000"/>
          </a:xfrm>
          <a:prstGeom prst="rect">
            <a:avLst/>
          </a:prstGeom>
          <a:noFill/>
        </p:spPr>
      </p:pic>
      <p:pic>
        <p:nvPicPr>
          <p:cNvPr id="11267" name="Picture 3" descr="Death">
            <a:hlinkClick r:id="rId4"/>
          </p:cNvPr>
          <p:cNvPicPr>
            <a:picLocks noChangeAspect="1" noChangeArrowheads="1"/>
          </p:cNvPicPr>
          <p:nvPr/>
        </p:nvPicPr>
        <p:blipFill>
          <a:blip r:embed="rId5"/>
          <a:srcRect/>
          <a:stretch>
            <a:fillRect/>
          </a:stretch>
        </p:blipFill>
        <p:spPr bwMode="auto">
          <a:xfrm>
            <a:off x="7759700" y="4800600"/>
            <a:ext cx="1495425" cy="2057400"/>
          </a:xfrm>
          <a:prstGeom prst="rect">
            <a:avLst/>
          </a:prstGeom>
          <a:noFill/>
        </p:spPr>
      </p:pic>
      <p:sp>
        <p:nvSpPr>
          <p:cNvPr id="11270" name="AutoShape 6"/>
          <p:cNvSpPr>
            <a:spLocks noChangeArrowheads="1"/>
          </p:cNvSpPr>
          <p:nvPr/>
        </p:nvSpPr>
        <p:spPr bwMode="auto">
          <a:xfrm>
            <a:off x="1828800" y="0"/>
            <a:ext cx="6096000" cy="2438400"/>
          </a:xfrm>
          <a:prstGeom prst="irregularSeal2">
            <a:avLst/>
          </a:prstGeom>
          <a:solidFill>
            <a:schemeClr val="folHlink"/>
          </a:solidFill>
          <a:ln w="9525">
            <a:solidFill>
              <a:srgbClr val="FF0000"/>
            </a:solidFill>
            <a:miter lim="800000"/>
            <a:headEnd/>
            <a:tailEnd/>
          </a:ln>
          <a:effectLst/>
        </p:spPr>
        <p:txBody>
          <a:bodyPr wrap="none" anchor="ctr"/>
          <a:lstStyle/>
          <a:p>
            <a:pPr algn="ctr"/>
            <a:r>
              <a:rPr lang="en-US" sz="3200" b="1">
                <a:solidFill>
                  <a:schemeClr val="bg2"/>
                </a:solidFill>
              </a:rPr>
              <a:t>Good Vs. Evil</a:t>
            </a:r>
          </a:p>
          <a:p>
            <a:pPr algn="ctr"/>
            <a:r>
              <a:rPr lang="en-US" sz="3200" b="1">
                <a:solidFill>
                  <a:srgbClr val="FF0000"/>
                </a:solidFill>
              </a:rPr>
              <a:t>Our Choice</a:t>
            </a:r>
          </a:p>
        </p:txBody>
      </p:sp>
      <p:sp>
        <p:nvSpPr>
          <p:cNvPr id="11275" name="Rectangle 11"/>
          <p:cNvSpPr>
            <a:spLocks noChangeArrowheads="1"/>
          </p:cNvSpPr>
          <p:nvPr/>
        </p:nvSpPr>
        <p:spPr bwMode="auto">
          <a:xfrm>
            <a:off x="304800" y="2514600"/>
            <a:ext cx="8839200" cy="5078313"/>
          </a:xfrm>
          <a:prstGeom prst="rect">
            <a:avLst/>
          </a:prstGeom>
          <a:noFill/>
          <a:ln w="9525">
            <a:noFill/>
            <a:miter lim="800000"/>
            <a:headEnd/>
            <a:tailEnd/>
          </a:ln>
          <a:effectLst/>
        </p:spPr>
        <p:txBody>
          <a:bodyPr>
            <a:spAutoFit/>
          </a:bodyPr>
          <a:lstStyle/>
          <a:p>
            <a:r>
              <a:rPr lang="en-US" sz="2800" b="1" dirty="0"/>
              <a:t>Rev 16:13-14 And I saw three unclean spirits like frogs come out of the mouth of the dragon, and out of the mouth of the beast, and out of the mouth of the false prophet.14 For they are the spirits of devils, working miracles, which go forth unto the kings of the earth and of the whole world, </a:t>
            </a:r>
            <a:r>
              <a:rPr lang="en-US" sz="2800" b="1" dirty="0" smtClean="0"/>
              <a:t>              to </a:t>
            </a:r>
            <a:r>
              <a:rPr lang="en-US" sz="2800" b="1" dirty="0"/>
              <a:t>gather them to the battle </a:t>
            </a:r>
            <a:r>
              <a:rPr lang="en-US" sz="2800" b="1" dirty="0" smtClean="0"/>
              <a:t>of </a:t>
            </a:r>
            <a:r>
              <a:rPr lang="en-US" sz="2800" b="1" dirty="0"/>
              <a:t>that </a:t>
            </a:r>
            <a:r>
              <a:rPr lang="en-US" sz="2800" b="1" dirty="0" smtClean="0"/>
              <a:t>great               </a:t>
            </a:r>
            <a:r>
              <a:rPr lang="en-US" sz="2800" b="1" dirty="0"/>
              <a:t>day of God </a:t>
            </a:r>
            <a:r>
              <a:rPr lang="en-US" sz="2800" b="1" dirty="0" smtClean="0"/>
              <a:t>Almighty.   16 </a:t>
            </a:r>
            <a:r>
              <a:rPr lang="en-US" sz="2800" b="1" dirty="0"/>
              <a:t>And he </a:t>
            </a:r>
            <a:r>
              <a:rPr lang="en-US" sz="2800" b="1" dirty="0" smtClean="0"/>
              <a:t>gathered        them together </a:t>
            </a:r>
            <a:r>
              <a:rPr lang="en-US" sz="2800" b="1" dirty="0"/>
              <a:t>into a place </a:t>
            </a:r>
            <a:r>
              <a:rPr lang="en-US" sz="2800" b="1" dirty="0" smtClean="0"/>
              <a:t>called </a:t>
            </a:r>
            <a:r>
              <a:rPr lang="en-US" sz="2800" b="1" dirty="0"/>
              <a:t>in the </a:t>
            </a:r>
            <a:r>
              <a:rPr lang="en-US" sz="2800" b="1" dirty="0" smtClean="0"/>
              <a:t>                                                                                                                                                                                                        Hebrew </a:t>
            </a:r>
            <a:r>
              <a:rPr lang="en-US" sz="2800" b="1" dirty="0"/>
              <a:t>tongue Armageddon.</a:t>
            </a:r>
            <a:endParaRPr lang="en-US" sz="1800" dirty="0"/>
          </a:p>
          <a:p>
            <a:endParaRPr lang="en-US" sz="2000" dirty="0"/>
          </a:p>
          <a:p>
            <a:endParaRPr lang="en-US" dirty="0"/>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1270"/>
                                        </p:tgtEl>
                                        <p:attrNameLst>
                                          <p:attrName>style.visibility</p:attrName>
                                        </p:attrNameLst>
                                      </p:cBhvr>
                                      <p:to>
                                        <p:strVal val="visible"/>
                                      </p:to>
                                    </p:set>
                                    <p:anim calcmode="discrete" valueType="clr">
                                      <p:cBhvr override="childStyle">
                                        <p:cTn id="7" dur="80"/>
                                        <p:tgtEl>
                                          <p:spTgt spid="1127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270"/>
                                        </p:tgtEl>
                                        <p:attrNameLst>
                                          <p:attrName>fillcolor</p:attrName>
                                        </p:attrNameLst>
                                      </p:cBhvr>
                                      <p:tavLst>
                                        <p:tav tm="0">
                                          <p:val>
                                            <p:clrVal>
                                              <a:schemeClr val="accent2"/>
                                            </p:clrVal>
                                          </p:val>
                                        </p:tav>
                                        <p:tav tm="50000">
                                          <p:val>
                                            <p:clrVal>
                                              <a:schemeClr val="hlink"/>
                                            </p:clrVal>
                                          </p:val>
                                        </p:tav>
                                      </p:tavLst>
                                    </p:anim>
                                    <p:set>
                                      <p:cBhvr>
                                        <p:cTn id="9" dur="80"/>
                                        <p:tgtEl>
                                          <p:spTgt spid="1127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7" presetClass="entr" presetSubtype="10" fill="hold" nodeType="clickEffect">
                                  <p:stCondLst>
                                    <p:cond delay="0"/>
                                  </p:stCondLst>
                                  <p:childTnLst>
                                    <p:set>
                                      <p:cBhvr>
                                        <p:cTn id="13" dur="1" fill="hold">
                                          <p:stCondLst>
                                            <p:cond delay="0"/>
                                          </p:stCondLst>
                                        </p:cTn>
                                        <p:tgtEl>
                                          <p:spTgt spid="11275">
                                            <p:txEl>
                                              <p:pRg st="0" end="0"/>
                                            </p:txEl>
                                          </p:spTgt>
                                        </p:tgtEl>
                                        <p:attrNameLst>
                                          <p:attrName>style.visibility</p:attrName>
                                        </p:attrNameLst>
                                      </p:cBhvr>
                                      <p:to>
                                        <p:strVal val="visible"/>
                                      </p:to>
                                    </p:set>
                                    <p:anim calcmode="lin" valueType="num">
                                      <p:cBhvr>
                                        <p:cTn id="14" dur="500" fill="hold"/>
                                        <p:tgtEl>
                                          <p:spTgt spid="1127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1275">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152400" y="228600"/>
            <a:ext cx="8686800" cy="6400800"/>
          </a:xfrm>
        </p:spPr>
        <p:txBody>
          <a:bodyPr/>
          <a:lstStyle/>
          <a:p>
            <a:r>
              <a:rPr lang="en-US" dirty="0"/>
              <a:t> Many want to believe the battle of Armageddon will be good  vs. evil after the rapture.</a:t>
            </a:r>
          </a:p>
          <a:p>
            <a:r>
              <a:rPr lang="en-US" dirty="0"/>
              <a:t> That Jesus will come back to reign on earth a thousand years</a:t>
            </a:r>
          </a:p>
          <a:p>
            <a:r>
              <a:rPr lang="en-US" dirty="0"/>
              <a:t> Actually the Devil was rallying during this era that has long since past to try to stamp out Christianity but failed to do so.</a:t>
            </a:r>
          </a:p>
          <a:p>
            <a:r>
              <a:rPr lang="en-US" dirty="0"/>
              <a:t> Rev 17 begins with the judgment from above on the beast and her followers</a:t>
            </a:r>
          </a:p>
          <a:p>
            <a:r>
              <a:rPr lang="en-US" dirty="0"/>
              <a:t> Victory is in the hands of the righteous, not at some future date but right then, it was over</a:t>
            </a:r>
          </a:p>
          <a:p>
            <a:endParaRPr lang="en-US" dirty="0"/>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to="" calcmode="lin" valueType="num">
                                      <p:cBhvr>
                                        <p:cTn id="7" dur="1" fill="hold"/>
                                        <p:tgtEl>
                                          <p:spTgt spid="17411">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7411">
                                            <p:txEl>
                                              <p:pRg st="1" end="1"/>
                                            </p:txEl>
                                          </p:spTgt>
                                        </p:tgtEl>
                                        <p:attrNameLst>
                                          <p:attrName>style.visibility</p:attrName>
                                        </p:attrNameLst>
                                      </p:cBhvr>
                                      <p:to>
                                        <p:strVal val="visible"/>
                                      </p:to>
                                    </p:set>
                                    <p:anim to="" calcmode="lin" valueType="num">
                                      <p:cBhvr>
                                        <p:cTn id="12" dur="1" fill="hold"/>
                                        <p:tgtEl>
                                          <p:spTgt spid="17411">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17411">
                                            <p:txEl>
                                              <p:pRg st="2" end="2"/>
                                            </p:txEl>
                                          </p:spTgt>
                                        </p:tgtEl>
                                        <p:attrNameLst>
                                          <p:attrName>style.visibility</p:attrName>
                                        </p:attrNameLst>
                                      </p:cBhvr>
                                      <p:to>
                                        <p:strVal val="visible"/>
                                      </p:to>
                                    </p:set>
                                    <p:anim to="" calcmode="lin" valueType="num">
                                      <p:cBhvr>
                                        <p:cTn id="17" dur="1" fill="hold"/>
                                        <p:tgtEl>
                                          <p:spTgt spid="17411">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17411">
                                            <p:txEl>
                                              <p:pRg st="3" end="3"/>
                                            </p:txEl>
                                          </p:spTgt>
                                        </p:tgtEl>
                                        <p:attrNameLst>
                                          <p:attrName>style.visibility</p:attrName>
                                        </p:attrNameLst>
                                      </p:cBhvr>
                                      <p:to>
                                        <p:strVal val="visible"/>
                                      </p:to>
                                    </p:set>
                                    <p:anim to="" calcmode="lin" valueType="num">
                                      <p:cBhvr>
                                        <p:cTn id="22" dur="1" fill="hold"/>
                                        <p:tgtEl>
                                          <p:spTgt spid="17411">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17411">
                                            <p:txEl>
                                              <p:pRg st="4" end="4"/>
                                            </p:txEl>
                                          </p:spTgt>
                                        </p:tgtEl>
                                        <p:attrNameLst>
                                          <p:attrName>style.visibility</p:attrName>
                                        </p:attrNameLst>
                                      </p:cBhvr>
                                      <p:to>
                                        <p:strVal val="visible"/>
                                      </p:to>
                                    </p:set>
                                    <p:anim to="" calcmode="lin" valueType="num">
                                      <p:cBhvr>
                                        <p:cTn id="27" dur="1" fill="hold"/>
                                        <p:tgtEl>
                                          <p:spTgt spid="17411">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152400" y="152400"/>
            <a:ext cx="8991600" cy="6705600"/>
          </a:xfrm>
        </p:spPr>
        <p:txBody>
          <a:bodyPr/>
          <a:lstStyle/>
          <a:p>
            <a:r>
              <a:rPr lang="en-US" sz="2700" dirty="0"/>
              <a:t>  </a:t>
            </a:r>
            <a:r>
              <a:rPr lang="en-US" sz="2700" b="1" dirty="0"/>
              <a:t>Rev 17:1-4 And there came one of the seven angels which had the seven vials, and talked with me, saying unto me, Come hither; I will </a:t>
            </a:r>
            <a:r>
              <a:rPr lang="en-US" sz="2700" b="1" dirty="0" err="1"/>
              <a:t>shew</a:t>
            </a:r>
            <a:r>
              <a:rPr lang="en-US" sz="2700" b="1" dirty="0"/>
              <a:t> unto thee the judgment of the great whore that </a:t>
            </a:r>
            <a:r>
              <a:rPr lang="en-US" sz="2700" b="1" dirty="0" err="1"/>
              <a:t>sitteth</a:t>
            </a:r>
            <a:r>
              <a:rPr lang="en-US" sz="2700" b="1" dirty="0"/>
              <a:t> upon many waters: 2 With whom the kings of the earth have committed fornication, and the inhabitants of the earth have been made drunk with the wine of her fornication. 3 So he carried me away in the spirit into the wilderness: and I saw a woman sit upon a scarlet </a:t>
            </a:r>
            <a:r>
              <a:rPr lang="en-US" sz="2700" b="1" dirty="0" err="1"/>
              <a:t>coloured</a:t>
            </a:r>
            <a:r>
              <a:rPr lang="en-US" sz="2700" b="1" dirty="0"/>
              <a:t> beast, full of names of blasphemy, having seven heads and ten horns.  4 And the woman was arrayed in purple and scarlet </a:t>
            </a:r>
            <a:r>
              <a:rPr lang="en-US" sz="2700" b="1" dirty="0" err="1"/>
              <a:t>colour</a:t>
            </a:r>
            <a:r>
              <a:rPr lang="en-US" sz="2700" b="1" dirty="0"/>
              <a:t>, and decked with gold and precious stones and pearls, having a golden cup in her hand full of abominations and filthiness of her fornication:</a:t>
            </a:r>
          </a:p>
          <a:p>
            <a:endParaRPr lang="en-US" sz="2800" b="1" dirty="0"/>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animEffect transition="in" filter="wipe(up)">
                                      <p:cBhvr>
                                        <p:cTn id="7" dur="3000"/>
                                        <p:tgtEl>
                                          <p:spTgt spid="194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662</TotalTime>
  <Words>2634</Words>
  <Application>Microsoft PowerPoint</Application>
  <PresentationFormat>On-screen Show (4:3)</PresentationFormat>
  <Paragraphs>113</Paragraphs>
  <Slides>23</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Times</vt:lpstr>
      <vt:lpstr>Arial</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Gary Blue</dc:creator>
  <cp:lastModifiedBy>Noel Bailey</cp:lastModifiedBy>
  <cp:revision>15</cp:revision>
  <dcterms:created xsi:type="dcterms:W3CDTF">2004-01-13T16:17:23Z</dcterms:created>
  <dcterms:modified xsi:type="dcterms:W3CDTF">2010-03-16T15:19:08Z</dcterms:modified>
</cp:coreProperties>
</file>