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8" r:id="rId2"/>
    <p:sldId id="264" r:id="rId3"/>
    <p:sldId id="278" r:id="rId4"/>
    <p:sldId id="267" r:id="rId5"/>
  </p:sldIdLst>
  <p:sldSz cx="9144000" cy="6858000" type="screen4x3"/>
  <p:notesSz cx="6858000" cy="9144000"/>
  <p:embeddedFontLst>
    <p:embeddedFont>
      <p:font typeface="Twinkl" pitchFamily="2" charset="0"/>
      <p:regular r:id="rId8"/>
      <p:bold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Sassoon Infant Rg" pitchFamily="50" charset="0"/>
      <p:regular r:id="rId14"/>
      <p:bold r:id="rId1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90"/>
    <a:srgbClr val="DE1E5A"/>
    <a:srgbClr val="18A0DB"/>
    <a:srgbClr val="BC0105"/>
    <a:srgbClr val="4DB1E3"/>
    <a:srgbClr val="80C1EB"/>
    <a:srgbClr val="ACDDF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83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C53B9A-D9A6-41F7-8D34-CD8EB643D297}" type="datetimeFigureOut">
              <a:rPr lang="en-GB"/>
              <a:pPr>
                <a:defRPr/>
              </a:pPr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681C3AFB-ADF5-4809-894F-99FCFCA7E5B1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C5250A-B442-492B-976E-BBE3C28389F0}" type="datetimeFigureOut">
              <a:rPr lang="en-GB"/>
              <a:pPr>
                <a:defRPr/>
              </a:pPr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B5A9BD4-9AD3-4414-81D7-6980DB58156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 w="25400">
            <a:noFill/>
            <a:round/>
            <a:headEnd/>
            <a:tailEnd/>
          </a:ln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3588" y="555625"/>
            <a:ext cx="7632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/>
              <a:t>In the summer, it’s lots of fun,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2625" y="1058863"/>
            <a:ext cx="388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/>
              <a:t>To play outside, in the sun.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2625" y="1592263"/>
            <a:ext cx="43322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/>
              <a:t>Just remember – put on a </a:t>
            </a:r>
            <a:r>
              <a:rPr lang="en-GB" altLang="en-US" sz="2400" b="1">
                <a:solidFill>
                  <a:srgbClr val="009F90"/>
                </a:solidFill>
              </a:rPr>
              <a:t>hat</a:t>
            </a:r>
            <a:r>
              <a:rPr lang="en-GB" altLang="en-US" sz="2400"/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13" y="1244600"/>
            <a:ext cx="189706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3588" y="2879725"/>
            <a:ext cx="7632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/>
              <a:t>And rub in </a:t>
            </a:r>
            <a:r>
              <a:rPr lang="en-GB" altLang="en-US" sz="2400" b="1">
                <a:solidFill>
                  <a:srgbClr val="009F90"/>
                </a:solidFill>
              </a:rPr>
              <a:t>sun cream</a:t>
            </a:r>
            <a:r>
              <a:rPr lang="en-GB" altLang="en-US" sz="2400"/>
              <a:t>, just like that!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3588" y="4075113"/>
            <a:ext cx="7632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/>
              <a:t>Then put on</a:t>
            </a:r>
            <a:r>
              <a:rPr lang="en-GB" altLang="en-US" sz="2400" b="1">
                <a:solidFill>
                  <a:srgbClr val="009F90"/>
                </a:solidFill>
              </a:rPr>
              <a:t> sunglasses</a:t>
            </a:r>
            <a:r>
              <a:rPr lang="en-GB" altLang="en-US" sz="2400"/>
              <a:t>, it’s really cool,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3588" y="5272088"/>
            <a:ext cx="76327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/>
              <a:t>Drink lots of </a:t>
            </a:r>
            <a:r>
              <a:rPr lang="en-GB" altLang="en-US" sz="2400" b="1">
                <a:solidFill>
                  <a:srgbClr val="009F90"/>
                </a:solidFill>
              </a:rPr>
              <a:t>water</a:t>
            </a:r>
            <a:r>
              <a:rPr lang="en-GB" altLang="en-US" sz="2400"/>
              <a:t>, that’s the rule!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4138" y="2005013"/>
            <a:ext cx="21431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6938" y="3282950"/>
            <a:ext cx="1957387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5950" y="4829175"/>
            <a:ext cx="2108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3588" y="555625"/>
            <a:ext cx="76327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/>
              <a:t>To keep safe when you’re by the sea,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2625" y="1058863"/>
            <a:ext cx="4551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GB" altLang="en-US" sz="2400"/>
              <a:t>Only go in the water, </a:t>
            </a:r>
            <a:r>
              <a:rPr lang="en-GB" altLang="en-US" sz="2400" b="1">
                <a:solidFill>
                  <a:srgbClr val="009F90"/>
                </a:solidFill>
              </a:rPr>
              <a:t>carefully!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2625" y="2152650"/>
            <a:ext cx="490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Wear a </a:t>
            </a:r>
            <a:r>
              <a:rPr lang="en-GB" altLang="en-US" sz="2400" b="1">
                <a:solidFill>
                  <a:srgbClr val="009F90"/>
                </a:solidFill>
              </a:rPr>
              <a:t>rubber ring </a:t>
            </a:r>
            <a:r>
              <a:rPr lang="en-GB" altLang="en-US" sz="2400"/>
              <a:t>or </a:t>
            </a:r>
            <a:r>
              <a:rPr lang="en-GB" altLang="en-US" sz="2400" b="1">
                <a:solidFill>
                  <a:srgbClr val="009F90"/>
                </a:solidFill>
              </a:rPr>
              <a:t>arm bands</a:t>
            </a:r>
            <a:r>
              <a:rPr lang="en-GB" altLang="en-US" sz="2400"/>
              <a:t>,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2775" y="3398838"/>
            <a:ext cx="6611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Stay near your grown-up and </a:t>
            </a:r>
            <a:r>
              <a:rPr lang="en-GB" altLang="en-US" sz="2400" b="1">
                <a:solidFill>
                  <a:srgbClr val="009F90"/>
                </a:solidFill>
              </a:rPr>
              <a:t>hold their hand</a:t>
            </a:r>
            <a:r>
              <a:rPr lang="en-GB" altLang="en-US" sz="2400"/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22263" y="4672013"/>
            <a:ext cx="572611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400"/>
              <a:t>Hold on tight - waves can be strong,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30238" y="5149850"/>
            <a:ext cx="62531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50000"/>
              </a:lnSpc>
            </a:pPr>
            <a:r>
              <a:rPr lang="en-GB" altLang="en-US" sz="2400" b="1">
                <a:solidFill>
                  <a:srgbClr val="009F90"/>
                </a:solidFill>
              </a:rPr>
              <a:t>Stay by the shore </a:t>
            </a:r>
            <a:r>
              <a:rPr lang="en-GB" altLang="en-US" sz="2400"/>
              <a:t>and you won’t go wrong. </a:t>
            </a:r>
            <a:endParaRPr lang="en-GB" altLang="en-US" sz="2400" b="1">
              <a:solidFill>
                <a:srgbClr val="009F9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8275" y="635000"/>
            <a:ext cx="154781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1931988"/>
            <a:ext cx="1427163" cy="145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1850" y="2892425"/>
            <a:ext cx="1284288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4738" y="4592638"/>
            <a:ext cx="23368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3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75</TotalTime>
  <Words>106</Words>
  <Application>Microsoft Office PowerPoint</Application>
  <PresentationFormat>On-screen Show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Twinkl</vt:lpstr>
      <vt:lpstr>Arial</vt:lpstr>
      <vt:lpstr>Calibri</vt:lpstr>
      <vt:lpstr>Sassoon Infant Rg</vt:lpstr>
      <vt:lpstr>Twinkl SemiBold</vt:lpstr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Colin Mc Kee</cp:lastModifiedBy>
  <cp:revision>9</cp:revision>
  <dcterms:created xsi:type="dcterms:W3CDTF">2018-07-09T09:59:16Z</dcterms:created>
  <dcterms:modified xsi:type="dcterms:W3CDTF">2020-06-12T08:06:12Z</dcterms:modified>
</cp:coreProperties>
</file>