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8" r:id="rId3"/>
    <p:sldId id="262" r:id="rId4"/>
    <p:sldId id="259" r:id="rId5"/>
    <p:sldId id="263" r:id="rId6"/>
    <p:sldId id="264"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95" autoAdjust="0"/>
  </p:normalViewPr>
  <p:slideViewPr>
    <p:cSldViewPr>
      <p:cViewPr varScale="1">
        <p:scale>
          <a:sx n="74" d="100"/>
          <a:sy n="74" d="100"/>
        </p:scale>
        <p:origin x="176" y="68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8940800" y="4206240"/>
            <a:ext cx="1280160" cy="457200"/>
          </a:xfrm>
        </p:spPr>
        <p:txBody>
          <a:bodyPr/>
          <a:lstStyle/>
          <a:p>
            <a:fld id="{99E94A0C-B4A4-4275-8F7C-4FF885752C17}" type="datetimeFigureOut">
              <a:rPr lang="en-US" smtClean="0"/>
              <a:pPr/>
              <a:t>3/3/19</a:t>
            </a:fld>
            <a:endParaRPr lang="en-US"/>
          </a:p>
        </p:txBody>
      </p:sp>
      <p:sp>
        <p:nvSpPr>
          <p:cNvPr id="17" name="Footer Placeholder 16"/>
          <p:cNvSpPr>
            <a:spLocks noGrp="1"/>
          </p:cNvSpPr>
          <p:nvPr>
            <p:ph type="ftr" sz="quarter" idx="11"/>
          </p:nvPr>
        </p:nvSpPr>
        <p:spPr>
          <a:xfrm>
            <a:off x="7213600" y="4205288"/>
            <a:ext cx="1727200" cy="457200"/>
          </a:xfrm>
        </p:spPr>
        <p:txBody>
          <a:bodyPr/>
          <a:lstStyle/>
          <a:p>
            <a:endParaRPr lang="en-US"/>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9E86EECA-B75F-4EC3-AED0-B034E8CF952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9E94A0C-B4A4-4275-8F7C-4FF885752C17}" type="datetimeFigureOut">
              <a:rPr lang="en-US" smtClean="0"/>
              <a:pPr/>
              <a:t>3/3/19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6EECA-B75F-4EC3-AED0-B034E8CF95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9E94A0C-B4A4-4275-8F7C-4FF885752C17}" type="datetimeFigureOut">
              <a:rPr lang="en-US" smtClean="0"/>
              <a:pPr/>
              <a:t>3/3/19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6EECA-B75F-4EC3-AED0-B034E8CF95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9E94A0C-B4A4-4275-8F7C-4FF885752C17}" type="datetimeFigureOut">
              <a:rPr lang="en-US" smtClean="0"/>
              <a:pPr/>
              <a:t>3/3/19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6EECA-B75F-4EC3-AED0-B034E8CF95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9E94A0C-B4A4-4275-8F7C-4FF885752C17}" type="datetimeFigureOut">
              <a:rPr lang="en-US" smtClean="0"/>
              <a:pPr/>
              <a:t>3/3/19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6EECA-B75F-4EC3-AED0-B034E8CF952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9E94A0C-B4A4-4275-8F7C-4FF885752C17}" type="datetimeFigureOut">
              <a:rPr lang="en-US" smtClean="0"/>
              <a:pPr/>
              <a:t>3/3/19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6EECA-B75F-4EC3-AED0-B034E8CF95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99E94A0C-B4A4-4275-8F7C-4FF885752C17}" type="datetimeFigureOut">
              <a:rPr lang="en-US" smtClean="0"/>
              <a:pPr/>
              <a:t>3/3/19</a:t>
            </a:fld>
            <a:endParaRPr lang="en-US"/>
          </a:p>
        </p:txBody>
      </p:sp>
      <p:sp>
        <p:nvSpPr>
          <p:cNvPr id="27" name="Slide Number Placeholder 26"/>
          <p:cNvSpPr>
            <a:spLocks noGrp="1"/>
          </p:cNvSpPr>
          <p:nvPr>
            <p:ph type="sldNum" sz="quarter" idx="11"/>
          </p:nvPr>
        </p:nvSpPr>
        <p:spPr/>
        <p:txBody>
          <a:bodyPr rtlCol="0"/>
          <a:lstStyle/>
          <a:p>
            <a:fld id="{9E86EECA-B75F-4EC3-AED0-B034E8CF9526}"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8778240" y="612648"/>
            <a:ext cx="1276352" cy="457200"/>
          </a:xfrm>
        </p:spPr>
        <p:txBody>
          <a:bodyPr/>
          <a:lstStyle/>
          <a:p>
            <a:fld id="{99E94A0C-B4A4-4275-8F7C-4FF885752C17}" type="datetimeFigureOut">
              <a:rPr lang="en-US" smtClean="0"/>
              <a:pPr/>
              <a:t>3/3/19</a:t>
            </a:fld>
            <a:endParaRPr lang="en-US"/>
          </a:p>
        </p:txBody>
      </p:sp>
      <p:sp>
        <p:nvSpPr>
          <p:cNvPr id="4" name="Footer Placeholder 3"/>
          <p:cNvSpPr>
            <a:spLocks noGrp="1"/>
          </p:cNvSpPr>
          <p:nvPr>
            <p:ph type="ftr" sz="quarter" idx="11"/>
          </p:nvPr>
        </p:nvSpPr>
        <p:spPr>
          <a:xfrm>
            <a:off x="7010400" y="612648"/>
            <a:ext cx="1767840" cy="457200"/>
          </a:xfrm>
        </p:spPr>
        <p:txBody>
          <a:bodyPr/>
          <a:lstStyle/>
          <a:p>
            <a:endParaRPr lang="en-US"/>
          </a:p>
        </p:txBody>
      </p:sp>
      <p:sp>
        <p:nvSpPr>
          <p:cNvPr id="5" name="Slide Number Placeholder 4"/>
          <p:cNvSpPr>
            <a:spLocks noGrp="1"/>
          </p:cNvSpPr>
          <p:nvPr>
            <p:ph type="sldNum" sz="quarter" idx="12"/>
          </p:nvPr>
        </p:nvSpPr>
        <p:spPr>
          <a:xfrm>
            <a:off x="10899648" y="2272"/>
            <a:ext cx="1016000" cy="365760"/>
          </a:xfrm>
        </p:spPr>
        <p:txBody>
          <a:bodyPr/>
          <a:lstStyle/>
          <a:p>
            <a:fld id="{9E86EECA-B75F-4EC3-AED0-B034E8CF95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E94A0C-B4A4-4275-8F7C-4FF885752C17}" type="datetimeFigureOut">
              <a:rPr lang="en-US" smtClean="0"/>
              <a:pPr/>
              <a:t>3/3/19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86EECA-B75F-4EC3-AED0-B034E8CF95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9E94A0C-B4A4-4275-8F7C-4FF885752C17}" type="datetimeFigureOut">
              <a:rPr lang="en-US" smtClean="0"/>
              <a:pPr/>
              <a:t>3/3/19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6EECA-B75F-4EC3-AED0-B034E8CF95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9E94A0C-B4A4-4275-8F7C-4FF885752C17}" type="datetimeFigureOut">
              <a:rPr lang="en-US" smtClean="0"/>
              <a:pPr/>
              <a:t>3/3/19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6EECA-B75F-4EC3-AED0-B034E8CF95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99E94A0C-B4A4-4275-8F7C-4FF885752C17}" type="datetimeFigureOut">
              <a:rPr lang="en-US" smtClean="0"/>
              <a:pPr/>
              <a:t>3/3/19</a:t>
            </a:fld>
            <a:endParaRPr lang="en-US"/>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9E86EECA-B75F-4EC3-AED0-B034E8CF95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828801"/>
            <a:ext cx="11049000" cy="1828800"/>
          </a:xfrm>
        </p:spPr>
        <p:txBody>
          <a:bodyPr>
            <a:normAutofit fontScale="90000"/>
          </a:bodyPr>
          <a:lstStyle/>
          <a:p>
            <a:r>
              <a:rPr lang="en-US" sz="6000" b="1" i="1" dirty="0"/>
              <a:t>What It Means to Be Part of the Fellowship</a:t>
            </a:r>
            <a:br>
              <a:rPr lang="en-US" dirty="0"/>
            </a:br>
            <a:endParaRPr lang="en-US" dirty="0"/>
          </a:p>
        </p:txBody>
      </p:sp>
      <p:sp>
        <p:nvSpPr>
          <p:cNvPr id="3" name="Subtitle 2"/>
          <p:cNvSpPr>
            <a:spLocks noGrp="1"/>
          </p:cNvSpPr>
          <p:nvPr>
            <p:ph type="subTitle" idx="1"/>
          </p:nvPr>
        </p:nvSpPr>
        <p:spPr/>
        <p:txBody>
          <a:bodyPr>
            <a:normAutofit/>
          </a:bodyPr>
          <a:lstStyle/>
          <a:p>
            <a:r>
              <a:rPr lang="en-US" sz="5400" b="1" dirty="0"/>
              <a:t>1 John 1:1-10</a:t>
            </a:r>
            <a:endParaRPr lang="en-US"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11049000" cy="5410200"/>
          </a:xfrm>
        </p:spPr>
        <p:txBody>
          <a:bodyPr>
            <a:normAutofit/>
          </a:bodyPr>
          <a:lstStyle/>
          <a:p>
            <a:r>
              <a:rPr lang="en-US" sz="5400" b="1" i="1" dirty="0"/>
              <a:t>More Than Membership</a:t>
            </a:r>
          </a:p>
          <a:p>
            <a:r>
              <a:rPr lang="en-US" sz="5400" b="1" i="1" dirty="0"/>
              <a:t>Means to be in Fellowship   “Koinonia” </a:t>
            </a:r>
          </a:p>
          <a:p>
            <a:r>
              <a:rPr lang="en-US" sz="5400" b="1" i="1" dirty="0"/>
              <a:t>You Are Either in Fellowship or Not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49DD6-AABF-8D4F-83B7-8518BEB2E8AC}"/>
              </a:ext>
            </a:extLst>
          </p:cNvPr>
          <p:cNvSpPr>
            <a:spLocks noGrp="1"/>
          </p:cNvSpPr>
          <p:nvPr>
            <p:ph type="title"/>
          </p:nvPr>
        </p:nvSpPr>
        <p:spPr>
          <a:xfrm>
            <a:off x="609600" y="609600"/>
            <a:ext cx="10972800" cy="1066800"/>
          </a:xfrm>
        </p:spPr>
        <p:txBody>
          <a:bodyPr>
            <a:normAutofit/>
          </a:bodyPr>
          <a:lstStyle/>
          <a:p>
            <a:r>
              <a:rPr lang="en-US" sz="5400" dirty="0"/>
              <a:t>I John 1:1-10 (KJV)</a:t>
            </a:r>
          </a:p>
        </p:txBody>
      </p:sp>
      <p:sp>
        <p:nvSpPr>
          <p:cNvPr id="3" name="Content Placeholder 2">
            <a:extLst>
              <a:ext uri="{FF2B5EF4-FFF2-40B4-BE49-F238E27FC236}">
                <a16:creationId xmlns:a16="http://schemas.microsoft.com/office/drawing/2014/main" id="{48AE2306-B450-D14B-B7AE-0C1C2F295A8A}"/>
              </a:ext>
            </a:extLst>
          </p:cNvPr>
          <p:cNvSpPr>
            <a:spLocks noGrp="1"/>
          </p:cNvSpPr>
          <p:nvPr>
            <p:ph idx="1"/>
          </p:nvPr>
        </p:nvSpPr>
        <p:spPr>
          <a:xfrm>
            <a:off x="152400" y="1828800"/>
            <a:ext cx="11887200" cy="4745736"/>
          </a:xfrm>
        </p:spPr>
        <p:txBody>
          <a:bodyPr>
            <a:normAutofit/>
          </a:bodyPr>
          <a:lstStyle/>
          <a:p>
            <a:pPr marL="852678" indent="-742950">
              <a:buFont typeface="+mj-lt"/>
              <a:buAutoNum type="arabicParenR"/>
            </a:pPr>
            <a:r>
              <a:rPr lang="en-US" sz="4000" dirty="0"/>
              <a:t>That which was from the beginning, which we have heard, which we have seen with our eyes, which we have looked upon, and our hands have handled, of the Word of life;</a:t>
            </a:r>
          </a:p>
          <a:p>
            <a:pPr marL="852678" indent="-742950">
              <a:buFont typeface="+mj-lt"/>
              <a:buAutoNum type="arabicParenR"/>
            </a:pPr>
            <a:r>
              <a:rPr lang="en-US" sz="4000" dirty="0"/>
              <a:t> (For the life was manifested, and we have seen it, and bear witness, and shew unto you that eternal life, which was with the Father, and was manifested unto us;)</a:t>
            </a:r>
          </a:p>
        </p:txBody>
      </p:sp>
    </p:spTree>
    <p:extLst>
      <p:ext uri="{BB962C8B-B14F-4D97-AF65-F5344CB8AC3E}">
        <p14:creationId xmlns:p14="http://schemas.microsoft.com/office/powerpoint/2010/main" val="3692141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5867400"/>
          </a:xfrm>
        </p:spPr>
        <p:txBody>
          <a:bodyPr>
            <a:normAutofit/>
          </a:bodyPr>
          <a:lstStyle/>
          <a:p>
            <a:pPr marL="852678" indent="-742950">
              <a:buFont typeface="+mj-lt"/>
              <a:buAutoNum type="arabicParenR" startAt="3"/>
            </a:pPr>
            <a:r>
              <a:rPr lang="en-US" sz="4000" dirty="0"/>
              <a:t>That which we have seen and heard declare we unto you, that ye also may have fellowship with us: and truly our fellowship is with the Father, and with his Son Jesus Christ.</a:t>
            </a:r>
          </a:p>
          <a:p>
            <a:pPr marL="852678" indent="-742950">
              <a:buFont typeface="+mj-lt"/>
              <a:buAutoNum type="arabicParenR" startAt="3"/>
            </a:pPr>
            <a:r>
              <a:rPr lang="en-US" sz="4000" dirty="0"/>
              <a:t>And these things write we unto you, that your joy may be full.</a:t>
            </a:r>
          </a:p>
          <a:p>
            <a:pPr marL="852678" indent="-742950">
              <a:buFont typeface="+mj-lt"/>
              <a:buAutoNum type="arabicParenR" startAt="3"/>
            </a:pPr>
            <a:r>
              <a:rPr lang="en-US" sz="4000" dirty="0">
                <a:solidFill>
                  <a:srgbClr val="000000"/>
                </a:solidFill>
                <a:latin typeface="Helvetica Neue" panose="02000503000000020004" pitchFamily="2" charset="0"/>
              </a:rPr>
              <a:t>This then is the message which we have heard of him, and declare unto you, that God is light, and in him is no darkness at all.</a:t>
            </a:r>
            <a:endParaRPr lang="en-US" sz="4000" dirty="0"/>
          </a:p>
          <a:p>
            <a:pPr marL="852678" indent="-742950">
              <a:buFont typeface="+mj-lt"/>
              <a:buAutoNum type="arabicParenR" startAt="3"/>
            </a:pP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5867400"/>
          </a:xfrm>
        </p:spPr>
        <p:txBody>
          <a:bodyPr>
            <a:normAutofit/>
          </a:bodyPr>
          <a:lstStyle/>
          <a:p>
            <a:pPr marL="852678" indent="-742950">
              <a:buFont typeface="+mj-lt"/>
              <a:buAutoNum type="arabicParenR" startAt="6"/>
            </a:pPr>
            <a:r>
              <a:rPr lang="en-US" sz="4000" dirty="0"/>
              <a:t>If we say that we have fellowship with him, and walk in darkness, we lie, and do not the truth:</a:t>
            </a:r>
          </a:p>
          <a:p>
            <a:pPr marL="852678" indent="-742950">
              <a:buFont typeface="+mj-lt"/>
              <a:buAutoNum type="arabicParenR" startAt="6"/>
            </a:pPr>
            <a:r>
              <a:rPr lang="en-US" sz="4000" dirty="0"/>
              <a:t>But if we walk in the light, as he is in the light, we have fellowship one with another, and the blood of Jesus Christ his Son </a:t>
            </a:r>
            <a:r>
              <a:rPr lang="en-US" sz="4000" dirty="0" err="1"/>
              <a:t>cleanseth</a:t>
            </a:r>
            <a:r>
              <a:rPr lang="en-US" sz="4000" dirty="0"/>
              <a:t> us from all sin.</a:t>
            </a:r>
          </a:p>
          <a:p>
            <a:pPr marL="852678" indent="-742950">
              <a:buFont typeface="+mj-lt"/>
              <a:buAutoNum type="arabicParenR" startAt="6"/>
            </a:pPr>
            <a:r>
              <a:rPr lang="en-US" sz="4000" dirty="0"/>
              <a:t>If we say that we have no sin, we deceive ourselves, and the truth is not in us.</a:t>
            </a:r>
          </a:p>
          <a:p>
            <a:pPr marL="852678" indent="-742950">
              <a:buFont typeface="+mj-lt"/>
              <a:buAutoNum type="arabicParenR" startAt="6"/>
            </a:pPr>
            <a:endParaRPr lang="en-US" sz="4000" dirty="0"/>
          </a:p>
        </p:txBody>
      </p:sp>
    </p:spTree>
    <p:extLst>
      <p:ext uri="{BB962C8B-B14F-4D97-AF65-F5344CB8AC3E}">
        <p14:creationId xmlns:p14="http://schemas.microsoft.com/office/powerpoint/2010/main" val="210599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5867400"/>
          </a:xfrm>
        </p:spPr>
        <p:txBody>
          <a:bodyPr>
            <a:normAutofit/>
          </a:bodyPr>
          <a:lstStyle/>
          <a:p>
            <a:pPr marL="852678" indent="-742950">
              <a:buFont typeface="+mj-lt"/>
              <a:buAutoNum type="arabicParenR" startAt="9"/>
            </a:pPr>
            <a:r>
              <a:rPr lang="en-US" sz="4000" dirty="0"/>
              <a:t>If we confess our sins, he is faithful and just to forgive us our sins, and to cleanse us from all unrighteousness.</a:t>
            </a:r>
          </a:p>
          <a:p>
            <a:pPr marL="852678" indent="-742950">
              <a:buFont typeface="+mj-lt"/>
              <a:buAutoNum type="arabicParenR" startAt="9"/>
            </a:pPr>
            <a:r>
              <a:rPr lang="en-US" sz="4000" dirty="0"/>
              <a:t>If we say that we have not sinned, we make him a liar, and his word is not in us.</a:t>
            </a:r>
          </a:p>
          <a:p>
            <a:pPr marL="852678" indent="-742950">
              <a:buFont typeface="+mj-lt"/>
              <a:buAutoNum type="arabicParenR" startAt="9"/>
            </a:pPr>
            <a:endParaRPr lang="en-US" sz="4000" dirty="0"/>
          </a:p>
        </p:txBody>
      </p:sp>
    </p:spTree>
    <p:extLst>
      <p:ext uri="{BB962C8B-B14F-4D97-AF65-F5344CB8AC3E}">
        <p14:creationId xmlns:p14="http://schemas.microsoft.com/office/powerpoint/2010/main" val="3784100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11125200" cy="5410200"/>
          </a:xfrm>
        </p:spPr>
        <p:txBody>
          <a:bodyPr>
            <a:normAutofit/>
          </a:bodyPr>
          <a:lstStyle/>
          <a:p>
            <a:r>
              <a:rPr lang="en-US" sz="5400" b="1" i="1" dirty="0"/>
              <a:t>We Have a Common Faith  vs. 2</a:t>
            </a:r>
          </a:p>
          <a:p>
            <a:r>
              <a:rPr lang="en-US" sz="5400" b="1" i="1" dirty="0"/>
              <a:t>We Have a Common Family  vs. 3</a:t>
            </a:r>
          </a:p>
          <a:p>
            <a:r>
              <a:rPr lang="en-US" sz="5400" b="1" i="1" dirty="0"/>
              <a:t>We Have a Common Feeling vs.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11125200" cy="5410200"/>
          </a:xfrm>
        </p:spPr>
        <p:txBody>
          <a:bodyPr>
            <a:normAutofit/>
          </a:bodyPr>
          <a:lstStyle/>
          <a:p>
            <a:r>
              <a:rPr lang="en-US" sz="5400" b="1" i="1" dirty="0"/>
              <a:t>We Have a Common Friction vs. 6</a:t>
            </a:r>
          </a:p>
          <a:p>
            <a:r>
              <a:rPr lang="en-US" sz="5400" b="1" i="1" dirty="0"/>
              <a:t>We Have a Common Focus  vs.7</a:t>
            </a:r>
          </a:p>
          <a:p>
            <a:r>
              <a:rPr lang="en-US" sz="5400" b="1" i="1" dirty="0"/>
              <a:t>We Have a Common Future 1 John 3:1 </a:t>
            </a:r>
          </a:p>
          <a:p>
            <a:endParaRPr lang="en-US" dirty="0"/>
          </a:p>
        </p:txBody>
      </p:sp>
    </p:spTree>
    <p:extLst>
      <p:ext uri="{BB962C8B-B14F-4D97-AF65-F5344CB8AC3E}">
        <p14:creationId xmlns:p14="http://schemas.microsoft.com/office/powerpoint/2010/main" val="338001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50</TotalTime>
  <Words>334</Words>
  <Application>Microsoft Macintosh PowerPoint</Application>
  <PresentationFormat>Widescreen</PresentationFormat>
  <Paragraphs>22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Georgia</vt:lpstr>
      <vt:lpstr>Helvetica Neue</vt:lpstr>
      <vt:lpstr>Trebuchet MS</vt:lpstr>
      <vt:lpstr>Wingdings 2</vt:lpstr>
      <vt:lpstr>Urban</vt:lpstr>
      <vt:lpstr>What It Means to Be Part of the Fellowship </vt:lpstr>
      <vt:lpstr>PowerPoint Presentation</vt:lpstr>
      <vt:lpstr>I John 1:1-10 (KJV)</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Failure Is Not Final </dc:title>
  <dc:creator>Paul Young</dc:creator>
  <cp:lastModifiedBy>Young, Joel</cp:lastModifiedBy>
  <cp:revision>10</cp:revision>
  <dcterms:created xsi:type="dcterms:W3CDTF">2010-07-25T03:46:06Z</dcterms:created>
  <dcterms:modified xsi:type="dcterms:W3CDTF">2019-03-03T22:48:01Z</dcterms:modified>
</cp:coreProperties>
</file>