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1" r:id="rId4"/>
    <p:sldId id="271" r:id="rId5"/>
    <p:sldId id="272" r:id="rId6"/>
    <p:sldId id="273" r:id="rId7"/>
    <p:sldId id="274" r:id="rId8"/>
    <p:sldId id="266" r:id="rId9"/>
    <p:sldId id="275" r:id="rId10"/>
    <p:sldId id="267" r:id="rId11"/>
    <p:sldId id="276" r:id="rId12"/>
    <p:sldId id="269" r:id="rId13"/>
    <p:sldId id="277" r:id="rId14"/>
    <p:sldId id="278" r:id="rId15"/>
    <p:sldId id="270" r:id="rId16"/>
    <p:sldId id="279" r:id="rId17"/>
    <p:sldId id="282" r:id="rId18"/>
    <p:sldId id="280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Because He Lives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Revelation 1:18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Look   </a:t>
            </a:r>
          </a:p>
          <a:p>
            <a:pPr>
              <a:buNone/>
            </a:pPr>
            <a:r>
              <a:rPr lang="en-US" sz="4400" b="1" dirty="0"/>
              <a:t>	Titus 2:13 “Looking for that blessed hope, and the glorious appearing of the great God and our </a:t>
            </a:r>
            <a:r>
              <a:rPr lang="en-US" sz="4400" b="1" dirty="0" err="1"/>
              <a:t>Saviour</a:t>
            </a:r>
            <a:r>
              <a:rPr lang="en-US" sz="4400" b="1" dirty="0"/>
              <a:t> Jesus Christ.”</a:t>
            </a:r>
          </a:p>
          <a:p>
            <a:pPr>
              <a:buNone/>
            </a:pPr>
            <a:r>
              <a:rPr lang="en-US" sz="4400" b="1" dirty="0"/>
              <a:t>	</a:t>
            </a:r>
            <a:endParaRPr lang="en-US" sz="24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Look   </a:t>
            </a:r>
          </a:p>
          <a:p>
            <a:pPr>
              <a:buNone/>
            </a:pPr>
            <a:r>
              <a:rPr lang="en-US" sz="4400" b="1" dirty="0"/>
              <a:t>	1 Corinthians 13:12 “We see now through a glass in a dark manner; but then face to face.”</a:t>
            </a:r>
          </a:p>
          <a:p>
            <a:pPr>
              <a:buNone/>
            </a:pPr>
            <a:endParaRPr lang="en-US" sz="24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04934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Long   </a:t>
            </a:r>
          </a:p>
          <a:p>
            <a:pPr>
              <a:buNone/>
            </a:pPr>
            <a:r>
              <a:rPr lang="en-US" sz="4000" b="1" dirty="0"/>
              <a:t>	I Thessalonians 4:16-18 “</a:t>
            </a:r>
            <a:r>
              <a:rPr lang="en-US" sz="4000" b="1" baseline="30000" dirty="0"/>
              <a:t> </a:t>
            </a:r>
            <a:r>
              <a:rPr lang="en-US" sz="4000" b="1" dirty="0"/>
              <a:t>For the Lord himself shall descend from heaven with a shout, with the voice of the archangel, and with the trump of God: and the dead in Christ shall rise first:</a:t>
            </a:r>
            <a:endParaRPr lang="en-US" sz="40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Long   </a:t>
            </a:r>
          </a:p>
          <a:p>
            <a:pPr>
              <a:buNone/>
            </a:pPr>
            <a:r>
              <a:rPr lang="en-US" sz="4200" b="1" dirty="0"/>
              <a:t>	17 Then we which are alive and remain shall be caught up together with them in the clouds, to meet the Lord in the air: and so shall we ever be with the Lord. </a:t>
            </a:r>
            <a:endParaRPr lang="en-US" sz="42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90916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Long   </a:t>
            </a:r>
          </a:p>
          <a:p>
            <a:pPr>
              <a:buNone/>
            </a:pPr>
            <a:r>
              <a:rPr lang="en-US" sz="4400" b="1" dirty="0"/>
              <a:t>	18 Wherefore comfort one another with these words.”</a:t>
            </a:r>
            <a:endParaRPr lang="en-US" sz="44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79220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200" b="1" dirty="0"/>
              <a:t>	Revelation 22:17-20  “And the Spirit and the bride say, Come. And let him that </a:t>
            </a:r>
            <a:r>
              <a:rPr lang="en-US" sz="4200" b="1" dirty="0" err="1"/>
              <a:t>heareth</a:t>
            </a:r>
            <a:r>
              <a:rPr lang="en-US" sz="4200" b="1" dirty="0"/>
              <a:t> say, Come. And let him that is athirst come. And whosoever will, let him take the water of life freely.</a:t>
            </a:r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400" b="1" dirty="0"/>
              <a:t>	</a:t>
            </a:r>
            <a:r>
              <a:rPr lang="en-US" sz="4200" b="1" dirty="0"/>
              <a:t>18 For I testify unto every man that </a:t>
            </a:r>
            <a:r>
              <a:rPr lang="en-US" sz="4200" b="1" dirty="0" err="1"/>
              <a:t>heareth</a:t>
            </a:r>
            <a:r>
              <a:rPr lang="en-US" sz="4200" b="1" dirty="0"/>
              <a:t> the words of the prophecy of this book, If any man shall add unto these things, God shall add unto him the plagues that are written in this book:</a:t>
            </a: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25033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200" b="1" dirty="0"/>
              <a:t>19 And if any man shall take away from the words of the book of this prophecy, </a:t>
            </a:r>
            <a:r>
              <a:rPr lang="en-US" sz="4000" b="1" dirty="0"/>
              <a:t>God shall take away his part out of the book of life, and out of the holy city, and from the things which are written in this book. </a:t>
            </a:r>
            <a:endParaRPr lang="en-US" sz="42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33956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400" b="1" dirty="0"/>
              <a:t>	20 He which </a:t>
            </a:r>
            <a:r>
              <a:rPr lang="en-US" sz="4400" b="1" dirty="0" err="1"/>
              <a:t>testifieth</a:t>
            </a:r>
            <a:r>
              <a:rPr lang="en-US" sz="4400" b="1" dirty="0"/>
              <a:t> these things saith, Surely I come quickly. Amen. Even so, come, Lord Jesus.”</a:t>
            </a:r>
            <a:endParaRPr lang="en-US" sz="4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11779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398145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dirty="0"/>
              <a:t>Revelation 1  </a:t>
            </a:r>
            <a:r>
              <a:rPr lang="en-US" sz="4400" b="1" baseline="30000" dirty="0"/>
              <a:t>18 </a:t>
            </a:r>
            <a:r>
              <a:rPr lang="en-US" sz="4400" b="1" dirty="0"/>
              <a:t>I am he that </a:t>
            </a:r>
            <a:r>
              <a:rPr lang="en-US" sz="4400" b="1" dirty="0" err="1"/>
              <a:t>liveth</a:t>
            </a:r>
            <a:r>
              <a:rPr lang="en-US" sz="4400" b="1" dirty="0"/>
              <a:t>, and was dead; and, behold, I am alive for evermore, Amen; and have the keys of hell and of death.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Live   </a:t>
            </a:r>
          </a:p>
          <a:p>
            <a:pPr lvl="0">
              <a:buNone/>
            </a:pPr>
            <a:r>
              <a:rPr lang="en-US" sz="4400" b="1" dirty="0"/>
              <a:t>  Ephesians 2:11 “And you hath he quickened who were dead in trespasses and sins.”</a:t>
            </a: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Live   </a:t>
            </a:r>
          </a:p>
          <a:p>
            <a:pPr lvl="0">
              <a:buNone/>
            </a:pPr>
            <a:r>
              <a:rPr lang="en-US" sz="4400" b="1" dirty="0"/>
              <a:t>	Galatians 2:20 “I am crucified with Christ:</a:t>
            </a:r>
          </a:p>
          <a:p>
            <a:pPr lvl="0">
              <a:buNone/>
            </a:pPr>
            <a:r>
              <a:rPr lang="en-US" sz="4400" b="1" dirty="0"/>
              <a:t>	nevertheless I live; yet not I, but Christ </a:t>
            </a:r>
            <a:r>
              <a:rPr lang="en-US" sz="4400" b="1" dirty="0" err="1"/>
              <a:t>liveth</a:t>
            </a:r>
            <a:r>
              <a:rPr lang="en-US" sz="4400" b="1" dirty="0"/>
              <a:t> in me.”</a:t>
            </a:r>
          </a:p>
          <a:p>
            <a:pPr lvl="0">
              <a:buNone/>
            </a:pPr>
            <a:r>
              <a:rPr lang="en-US" sz="4400" b="1" dirty="0"/>
              <a:t>	</a:t>
            </a:r>
            <a:endParaRPr lang="en-US" sz="4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197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314325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Live   </a:t>
            </a:r>
          </a:p>
          <a:p>
            <a:pPr lvl="0">
              <a:buNone/>
            </a:pPr>
            <a:r>
              <a:rPr lang="en-US" sz="4400" b="1" dirty="0"/>
              <a:t>	</a:t>
            </a:r>
            <a:r>
              <a:rPr lang="en-US" sz="4200" b="1" dirty="0"/>
              <a:t>John 10:10 “The thief cometh not, but for to steal, and to kill, and to destroy: I am come that they might have life, and that they might have it more abundantly.”</a:t>
            </a:r>
            <a:endParaRPr lang="en-US" sz="42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2602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Love   </a:t>
            </a:r>
          </a:p>
          <a:p>
            <a:pPr>
              <a:buNone/>
            </a:pPr>
            <a:r>
              <a:rPr lang="en-US" sz="4400" b="1" dirty="0"/>
              <a:t>	1 John 4:19 “We love Him because He first loved us.”</a:t>
            </a:r>
          </a:p>
          <a:p>
            <a:pPr lvl="0">
              <a:buNone/>
            </a:pPr>
            <a:endParaRPr lang="en-US" sz="2400" b="1" dirty="0"/>
          </a:p>
          <a:p>
            <a:pPr>
              <a:buNone/>
            </a:pPr>
            <a:endParaRPr lang="en-US" sz="24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55542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14325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Love   </a:t>
            </a:r>
          </a:p>
          <a:p>
            <a:pPr>
              <a:buNone/>
            </a:pPr>
            <a:r>
              <a:rPr lang="en-US" sz="4200" b="1" dirty="0"/>
              <a:t>	1 Peter 1:8 “Whom having not seen, ye love; in whom, though now ye see him not, yet believing, ye rejoice with joy unspeakable and full of glory.”</a:t>
            </a:r>
          </a:p>
          <a:p>
            <a:pPr lvl="0">
              <a:buNone/>
            </a:pPr>
            <a:r>
              <a:rPr lang="en-US" sz="4400" b="1" dirty="0"/>
              <a:t>	</a:t>
            </a:r>
            <a:endParaRPr lang="en-US" sz="2400" b="1" dirty="0"/>
          </a:p>
          <a:p>
            <a:pPr>
              <a:buNone/>
            </a:pPr>
            <a:endParaRPr lang="en-US" sz="24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5610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Love   </a:t>
            </a:r>
          </a:p>
          <a:p>
            <a:pPr lvl="0">
              <a:buNone/>
            </a:pPr>
            <a:r>
              <a:rPr lang="en-US" sz="4400" b="1" dirty="0"/>
              <a:t>	John 13:35 “By this shall all men know that ye are my disciples, if ye have love one to another.”</a:t>
            </a:r>
          </a:p>
          <a:p>
            <a:pPr>
              <a:buNone/>
            </a:pPr>
            <a:r>
              <a:rPr lang="en-US" sz="4400" b="1" dirty="0"/>
              <a:t>	</a:t>
            </a:r>
            <a:endParaRPr lang="en-US" sz="4400" dirty="0"/>
          </a:p>
          <a:p>
            <a:pPr lvl="0">
              <a:buNone/>
            </a:pPr>
            <a:endParaRPr lang="en-US" sz="2400" b="1" dirty="0"/>
          </a:p>
          <a:p>
            <a:pPr>
              <a:buNone/>
            </a:pPr>
            <a:endParaRPr lang="en-US" sz="24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14350"/>
            <a:ext cx="8763000" cy="4514850"/>
          </a:xfrm>
        </p:spPr>
        <p:txBody>
          <a:bodyPr>
            <a:noAutofit/>
          </a:bodyPr>
          <a:lstStyle/>
          <a:p>
            <a:pPr lvl="0"/>
            <a:r>
              <a:rPr lang="en-US" sz="4400" b="1" dirty="0"/>
              <a:t>I Love   </a:t>
            </a:r>
          </a:p>
          <a:p>
            <a:pPr>
              <a:buNone/>
            </a:pPr>
            <a:r>
              <a:rPr lang="en-US" sz="4400" b="1" dirty="0"/>
              <a:t>	1 John 4:11   “Beloved if God so loved us, we ought also to love one another.”</a:t>
            </a:r>
            <a:endParaRPr lang="en-US" sz="4400" dirty="0"/>
          </a:p>
          <a:p>
            <a:pPr lvl="0">
              <a:buNone/>
            </a:pPr>
            <a:endParaRPr lang="en-US" sz="2400" b="1" dirty="0"/>
          </a:p>
          <a:p>
            <a:pPr>
              <a:buNone/>
            </a:pPr>
            <a:endParaRPr lang="en-US" sz="2400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64727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592</TotalTime>
  <Words>97</Words>
  <Application>Microsoft Office PowerPoint</Application>
  <PresentationFormat>On-screen Show (16:9)</PresentationFormat>
  <Paragraphs>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Georgia</vt:lpstr>
      <vt:lpstr>Trebuchet MS</vt:lpstr>
      <vt:lpstr>Wingdings 2</vt:lpstr>
      <vt:lpstr>Urban</vt:lpstr>
      <vt:lpstr>Because He Lives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SoundBooth</cp:lastModifiedBy>
  <cp:revision>71</cp:revision>
  <dcterms:created xsi:type="dcterms:W3CDTF">2010-10-31T05:03:18Z</dcterms:created>
  <dcterms:modified xsi:type="dcterms:W3CDTF">2018-04-01T01:01:24Z</dcterms:modified>
</cp:coreProperties>
</file>