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2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2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26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27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8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9.xml" ContentType="application/vnd.openxmlformats-officedocument.presentationml.notesSlide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30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notesSlides/notesSlide33.xml" ContentType="application/vnd.openxmlformats-officedocument.presentationml.notesSlide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34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0"/>
  </p:notesMasterIdLst>
  <p:handoutMasterIdLst>
    <p:handoutMasterId r:id="rId41"/>
  </p:handoutMasterIdLst>
  <p:sldIdLst>
    <p:sldId id="259" r:id="rId2"/>
    <p:sldId id="302" r:id="rId3"/>
    <p:sldId id="300" r:id="rId4"/>
    <p:sldId id="301" r:id="rId5"/>
    <p:sldId id="262" r:id="rId6"/>
    <p:sldId id="305" r:id="rId7"/>
    <p:sldId id="306" r:id="rId8"/>
    <p:sldId id="304" r:id="rId9"/>
    <p:sldId id="282" r:id="rId10"/>
    <p:sldId id="264" r:id="rId11"/>
    <p:sldId id="299" r:id="rId12"/>
    <p:sldId id="307" r:id="rId13"/>
    <p:sldId id="308" r:id="rId14"/>
    <p:sldId id="266" r:id="rId15"/>
    <p:sldId id="267" r:id="rId16"/>
    <p:sldId id="286" r:id="rId17"/>
    <p:sldId id="276" r:id="rId18"/>
    <p:sldId id="268" r:id="rId19"/>
    <p:sldId id="287" r:id="rId20"/>
    <p:sldId id="277" r:id="rId21"/>
    <p:sldId id="269" r:id="rId22"/>
    <p:sldId id="309" r:id="rId23"/>
    <p:sldId id="288" r:id="rId24"/>
    <p:sldId id="289" r:id="rId25"/>
    <p:sldId id="273" r:id="rId26"/>
    <p:sldId id="290" r:id="rId27"/>
    <p:sldId id="291" r:id="rId28"/>
    <p:sldId id="292" r:id="rId29"/>
    <p:sldId id="293" r:id="rId30"/>
    <p:sldId id="294" r:id="rId31"/>
    <p:sldId id="310" r:id="rId32"/>
    <p:sldId id="296" r:id="rId33"/>
    <p:sldId id="297" r:id="rId34"/>
    <p:sldId id="298" r:id="rId35"/>
    <p:sldId id="312" r:id="rId36"/>
    <p:sldId id="313" r:id="rId37"/>
    <p:sldId id="314" r:id="rId38"/>
    <p:sldId id="284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04" userDrawn="1">
          <p15:clr>
            <a:srgbClr val="A4A3A4"/>
          </p15:clr>
        </p15:guide>
        <p15:guide id="3" orient="horz" pos="4144" userDrawn="1">
          <p15:clr>
            <a:srgbClr val="A4A3A4"/>
          </p15:clr>
        </p15:guide>
        <p15:guide id="4" orient="horz" pos="3952" userDrawn="1">
          <p15:clr>
            <a:srgbClr val="A4A3A4"/>
          </p15:clr>
        </p15:guide>
        <p15:guide id="5" orient="horz" pos="1136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191" userDrawn="1">
          <p15:clr>
            <a:srgbClr val="A4A3A4"/>
          </p15:clr>
        </p15:guide>
        <p15:guide id="8" pos="7488" userDrawn="1">
          <p15:clr>
            <a:srgbClr val="A4A3A4"/>
          </p15:clr>
        </p15:guide>
        <p15:guide id="9" pos="576" userDrawn="1">
          <p15:clr>
            <a:srgbClr val="A4A3A4"/>
          </p15:clr>
        </p15:guide>
        <p15:guide id="10" pos="71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3447BB-5D67-496B-8E87-E561075AD55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784" autoAdjust="0"/>
  </p:normalViewPr>
  <p:slideViewPr>
    <p:cSldViewPr>
      <p:cViewPr varScale="1">
        <p:scale>
          <a:sx n="50" d="100"/>
          <a:sy n="50" d="100"/>
        </p:scale>
        <p:origin x="1032" y="48"/>
      </p:cViewPr>
      <p:guideLst>
        <p:guide orient="horz" pos="2160"/>
        <p:guide orient="horz" pos="304"/>
        <p:guide orient="horz" pos="4144"/>
        <p:guide orient="horz" pos="3952"/>
        <p:guide orient="horz" pos="1136"/>
        <p:guide pos="3840"/>
        <p:guide pos="191"/>
        <p:guide pos="7488"/>
        <p:guide pos="576"/>
        <p:guide pos="710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2893"/>
    </p:cViewPr>
  </p:sorterViewPr>
  <p:notesViewPr>
    <p:cSldViewPr showGuides="1"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svg"/><Relationship Id="rId1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diagrams/_rels/data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6.png"/><Relationship Id="rId4" Type="http://schemas.openxmlformats.org/officeDocument/2006/relationships/image" Target="../media/image8.svg"/></Relationships>
</file>

<file path=ppt/diagrams/_rels/data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5.svg"/><Relationship Id="rId1" Type="http://schemas.openxmlformats.org/officeDocument/2006/relationships/image" Target="../media/image10.png"/><Relationship Id="rId6" Type="http://schemas.openxmlformats.org/officeDocument/2006/relationships/image" Target="../media/image19.svg"/><Relationship Id="rId5" Type="http://schemas.openxmlformats.org/officeDocument/2006/relationships/image" Target="../media/image12.png"/><Relationship Id="rId4" Type="http://schemas.openxmlformats.org/officeDocument/2006/relationships/image" Target="../media/image17.svg"/></Relationships>
</file>

<file path=ppt/diagrams/_rels/data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9.svg"/><Relationship Id="rId1" Type="http://schemas.openxmlformats.org/officeDocument/2006/relationships/image" Target="../media/image13.png"/><Relationship Id="rId4" Type="http://schemas.openxmlformats.org/officeDocument/2006/relationships/image" Target="../media/image2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SchemeForSuggestions">
  <dgm:title val="Color Scheme for Suggestions"/>
  <dgm:desc val="Color Scheme for Suggestions"/>
  <dgm:catLst>
    <dgm:cat type="Other" pri="2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bg1">
        <a:lumMod val="95000"/>
      </a:schemeClr>
    </dgm:fillClrLst>
    <dgm:linClrLst>
      <a:schemeClr val="bg1">
        <a:lumMod val="95000"/>
      </a:schemeClr>
    </dgm:linClrLst>
    <dgm:effectClrLst/>
    <dgm:txLinClrLst/>
    <dgm:txFillClrLst meth="repeat">
      <a:schemeClr val="tx1">
        <a:lumMod val="75000"/>
        <a:lumOff val="25000"/>
      </a:schemeClr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9D210-5B39-4451-B838-9B66FC194B98}" type="doc">
      <dgm:prSet loTypeId="urn:microsoft.com/office/officeart/2018/5/layout/CenteredIconLabelDescriptionList" loCatId="icon" qsTypeId="urn:microsoft.com/office/officeart/2005/8/quickstyle/simple4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3ACFEED-7830-4386-ABAD-AAFBC54FA490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800" dirty="0"/>
            <a:t>IG focuses on the output of data</a:t>
          </a:r>
        </a:p>
      </dgm:t>
    </dgm:pt>
    <dgm:pt modelId="{6C5CC4BB-A99D-4E4E-B30F-964F6EF62A4F}" type="parTrans" cxnId="{F3AB2CA2-8BEF-4DC8-9AF1-0DD83DDDE1E4}">
      <dgm:prSet/>
      <dgm:spPr/>
      <dgm:t>
        <a:bodyPr/>
        <a:lstStyle/>
        <a:p>
          <a:endParaRPr lang="en-US"/>
        </a:p>
      </dgm:t>
    </dgm:pt>
    <dgm:pt modelId="{3EFA1806-2EE9-43C2-BF90-E6E1CDABC587}" type="sibTrans" cxnId="{F3AB2CA2-8BEF-4DC8-9AF1-0DD83DDDE1E4}">
      <dgm:prSet/>
      <dgm:spPr/>
      <dgm:t>
        <a:bodyPr/>
        <a:lstStyle/>
        <a:p>
          <a:endParaRPr lang="en-US"/>
        </a:p>
      </dgm:t>
    </dgm:pt>
    <dgm:pt modelId="{91380DD4-CB4F-4264-BE1F-B4D0338812A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Collected</a:t>
          </a:r>
        </a:p>
      </dgm:t>
    </dgm:pt>
    <dgm:pt modelId="{9A290A69-BAA5-4F9D-B9E7-5FB869E5E3BD}" type="parTrans" cxnId="{7CACFBC6-CB3C-409D-854B-8DE4F5900C4D}">
      <dgm:prSet/>
      <dgm:spPr/>
      <dgm:t>
        <a:bodyPr/>
        <a:lstStyle/>
        <a:p>
          <a:endParaRPr lang="en-US"/>
        </a:p>
      </dgm:t>
    </dgm:pt>
    <dgm:pt modelId="{25CF33F3-608C-4A59-92B1-F53ABB39AAC3}" type="sibTrans" cxnId="{7CACFBC6-CB3C-409D-854B-8DE4F5900C4D}">
      <dgm:prSet/>
      <dgm:spPr/>
      <dgm:t>
        <a:bodyPr/>
        <a:lstStyle/>
        <a:p>
          <a:endParaRPr lang="en-US"/>
        </a:p>
      </dgm:t>
    </dgm:pt>
    <dgm:pt modelId="{E9BA62E3-2D12-4AAE-B8E3-E9391170D36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Analyzed</a:t>
          </a:r>
        </a:p>
      </dgm:t>
    </dgm:pt>
    <dgm:pt modelId="{D58BFFDE-1DC5-4FF2-9937-9B470A113BE1}" type="parTrans" cxnId="{1A292B94-3C82-467A-AC46-1132A02A94A8}">
      <dgm:prSet/>
      <dgm:spPr/>
      <dgm:t>
        <a:bodyPr/>
        <a:lstStyle/>
        <a:p>
          <a:endParaRPr lang="en-US"/>
        </a:p>
      </dgm:t>
    </dgm:pt>
    <dgm:pt modelId="{5E07108E-9708-48CC-8D60-2C72897CB499}" type="sibTrans" cxnId="{1A292B94-3C82-467A-AC46-1132A02A94A8}">
      <dgm:prSet/>
      <dgm:spPr/>
      <dgm:t>
        <a:bodyPr/>
        <a:lstStyle/>
        <a:p>
          <a:endParaRPr lang="en-US"/>
        </a:p>
      </dgm:t>
    </dgm:pt>
    <dgm:pt modelId="{00B40C69-AB96-49E3-B433-C29A3A9D00E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Combined</a:t>
          </a:r>
        </a:p>
      </dgm:t>
    </dgm:pt>
    <dgm:pt modelId="{3D8A5FF5-93AE-473C-A558-F9826B320B74}" type="parTrans" cxnId="{9167F73A-B1FC-4AF8-9B65-A454BD00E919}">
      <dgm:prSet/>
      <dgm:spPr/>
      <dgm:t>
        <a:bodyPr/>
        <a:lstStyle/>
        <a:p>
          <a:endParaRPr lang="en-US"/>
        </a:p>
      </dgm:t>
    </dgm:pt>
    <dgm:pt modelId="{B7601760-9153-4C9F-BA80-C4C9211699AC}" type="sibTrans" cxnId="{9167F73A-B1FC-4AF8-9B65-A454BD00E919}">
      <dgm:prSet/>
      <dgm:spPr/>
      <dgm:t>
        <a:bodyPr/>
        <a:lstStyle/>
        <a:p>
          <a:endParaRPr lang="en-US"/>
        </a:p>
      </dgm:t>
    </dgm:pt>
    <dgm:pt modelId="{934E742A-9FBC-4CAA-A293-A3A7DB3FCC3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/>
            <a:t>Interpreted</a:t>
          </a:r>
        </a:p>
        <a:p>
          <a:pPr>
            <a:lnSpc>
              <a:spcPct val="100000"/>
            </a:lnSpc>
          </a:pPr>
          <a:r>
            <a:rPr lang="en-US" sz="2800" dirty="0"/>
            <a:t>Computation or graphing data</a:t>
          </a:r>
        </a:p>
      </dgm:t>
    </dgm:pt>
    <dgm:pt modelId="{59CB06CE-56E2-46CE-A5D0-2D2E9B6CFE12}" type="parTrans" cxnId="{BAB54788-8B81-4BB0-9615-4C182CE7CAA3}">
      <dgm:prSet/>
      <dgm:spPr/>
      <dgm:t>
        <a:bodyPr/>
        <a:lstStyle/>
        <a:p>
          <a:endParaRPr lang="en-US"/>
        </a:p>
      </dgm:t>
    </dgm:pt>
    <dgm:pt modelId="{BC7C898E-8314-4FA4-A67E-16B8E2C86A67}" type="sibTrans" cxnId="{BAB54788-8B81-4BB0-9615-4C182CE7CAA3}">
      <dgm:prSet/>
      <dgm:spPr/>
      <dgm:t>
        <a:bodyPr/>
        <a:lstStyle/>
        <a:p>
          <a:endParaRPr lang="en-US"/>
        </a:p>
      </dgm:t>
    </dgm:pt>
    <dgm:pt modelId="{B785D9A6-34BB-493B-B3BE-C6C3C17FAD59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800" dirty="0"/>
            <a:t>DG focuses on the input of data</a:t>
          </a:r>
        </a:p>
      </dgm:t>
    </dgm:pt>
    <dgm:pt modelId="{4BF3A611-3B51-4639-8D9B-AC413573A701}" type="parTrans" cxnId="{E7668FFA-C389-49BE-A7B1-D14ED4886A55}">
      <dgm:prSet/>
      <dgm:spPr/>
      <dgm:t>
        <a:bodyPr/>
        <a:lstStyle/>
        <a:p>
          <a:endParaRPr lang="en-US"/>
        </a:p>
      </dgm:t>
    </dgm:pt>
    <dgm:pt modelId="{EE524B49-122A-41BA-929B-F4BF5B355E03}" type="sibTrans" cxnId="{E7668FFA-C389-49BE-A7B1-D14ED4886A55}">
      <dgm:prSet/>
      <dgm:spPr/>
      <dgm:t>
        <a:bodyPr/>
        <a:lstStyle/>
        <a:p>
          <a:endParaRPr lang="en-US"/>
        </a:p>
      </dgm:t>
    </dgm:pt>
    <dgm:pt modelId="{392FD5BF-3602-4B87-AB96-0F28F39139C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800" dirty="0" smtClean="0"/>
            <a:t>Basic </a:t>
          </a:r>
          <a:r>
            <a:rPr lang="en-US" sz="2800" dirty="0"/>
            <a:t>facts and observations about people, processes, measurements, and </a:t>
          </a:r>
          <a:r>
            <a:rPr lang="en-US" sz="2800" dirty="0" smtClean="0"/>
            <a:t>conditions</a:t>
          </a:r>
          <a:endParaRPr lang="en-US" sz="2800" dirty="0"/>
        </a:p>
        <a:p>
          <a:pPr>
            <a:lnSpc>
              <a:spcPct val="100000"/>
            </a:lnSpc>
          </a:pPr>
          <a:r>
            <a:rPr lang="en-US" sz="2800" dirty="0"/>
            <a:t>Age, weight, height, sex</a:t>
          </a:r>
        </a:p>
      </dgm:t>
    </dgm:pt>
    <dgm:pt modelId="{85E3E1B7-06CA-4CDB-988D-BED8095C127E}" type="parTrans" cxnId="{F49A8603-13B9-492E-80F4-ACFB0EB20577}">
      <dgm:prSet/>
      <dgm:spPr/>
      <dgm:t>
        <a:bodyPr/>
        <a:lstStyle/>
        <a:p>
          <a:endParaRPr lang="en-US"/>
        </a:p>
      </dgm:t>
    </dgm:pt>
    <dgm:pt modelId="{B50A5B62-2C7F-40D0-9C0A-C43ED113B3CC}" type="sibTrans" cxnId="{F49A8603-13B9-492E-80F4-ACFB0EB20577}">
      <dgm:prSet/>
      <dgm:spPr/>
      <dgm:t>
        <a:bodyPr/>
        <a:lstStyle/>
        <a:p>
          <a:endParaRPr lang="en-US"/>
        </a:p>
      </dgm:t>
    </dgm:pt>
    <dgm:pt modelId="{CA3582DA-E1DD-4F18-BEB3-5A977BFB28C9}" type="pres">
      <dgm:prSet presAssocID="{4609D210-5B39-4451-B838-9B66FC194B9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46C837-6FB2-473A-8553-D33067B67A32}" type="pres">
      <dgm:prSet presAssocID="{D3ACFEED-7830-4386-ABAD-AAFBC54FA490}" presName="compNode" presStyleCnt="0"/>
      <dgm:spPr/>
    </dgm:pt>
    <dgm:pt modelId="{980C1D3C-9F17-435A-BA15-1F07A11B47A3}" type="pres">
      <dgm:prSet presAssocID="{D3ACFEED-7830-4386-ABAD-AAFBC54FA490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9D8E2023-7652-4F40-8698-CAC023DE1F28}" type="pres">
      <dgm:prSet presAssocID="{D3ACFEED-7830-4386-ABAD-AAFBC54FA490}" presName="iconSpace" presStyleCnt="0"/>
      <dgm:spPr/>
    </dgm:pt>
    <dgm:pt modelId="{EC2421A8-CF95-4328-9430-968A28B56483}" type="pres">
      <dgm:prSet presAssocID="{D3ACFEED-7830-4386-ABAD-AAFBC54FA49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7E93A74B-FEA4-4284-958D-531F3FA7DF06}" type="pres">
      <dgm:prSet presAssocID="{D3ACFEED-7830-4386-ABAD-AAFBC54FA490}" presName="txSpace" presStyleCnt="0"/>
      <dgm:spPr/>
    </dgm:pt>
    <dgm:pt modelId="{90A71069-FDA9-4D71-B306-299FAC5A6B29}" type="pres">
      <dgm:prSet presAssocID="{D3ACFEED-7830-4386-ABAD-AAFBC54FA490}" presName="desTx" presStyleLbl="revTx" presStyleIdx="1" presStyleCnt="4">
        <dgm:presLayoutVars/>
      </dgm:prSet>
      <dgm:spPr/>
      <dgm:t>
        <a:bodyPr/>
        <a:lstStyle/>
        <a:p>
          <a:endParaRPr lang="en-US"/>
        </a:p>
      </dgm:t>
    </dgm:pt>
    <dgm:pt modelId="{8F5E9E99-9BEE-4F6D-8447-A6E1FB0411D8}" type="pres">
      <dgm:prSet presAssocID="{3EFA1806-2EE9-43C2-BF90-E6E1CDABC587}" presName="sibTrans" presStyleCnt="0"/>
      <dgm:spPr/>
    </dgm:pt>
    <dgm:pt modelId="{5458F8A3-C1A7-457A-A9F0-00DE5D9477BA}" type="pres">
      <dgm:prSet presAssocID="{B785D9A6-34BB-493B-B3BE-C6C3C17FAD59}" presName="compNode" presStyleCnt="0"/>
      <dgm:spPr/>
    </dgm:pt>
    <dgm:pt modelId="{4305BE64-7997-488D-9BC4-02E23915B3F4}" type="pres">
      <dgm:prSet presAssocID="{B785D9A6-34BB-493B-B3BE-C6C3C17FAD5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9326956D-FE39-4FD7-8E25-27FE515A66FB}" type="pres">
      <dgm:prSet presAssocID="{B785D9A6-34BB-493B-B3BE-C6C3C17FAD59}" presName="iconSpace" presStyleCnt="0"/>
      <dgm:spPr/>
    </dgm:pt>
    <dgm:pt modelId="{0C4EED97-7F1A-4DBF-867B-25A10CFFBD4C}" type="pres">
      <dgm:prSet presAssocID="{B785D9A6-34BB-493B-B3BE-C6C3C17FAD59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F76F3A3-8693-4C8F-B972-6BAF79D3BE24}" type="pres">
      <dgm:prSet presAssocID="{B785D9A6-34BB-493B-B3BE-C6C3C17FAD59}" presName="txSpace" presStyleCnt="0"/>
      <dgm:spPr/>
    </dgm:pt>
    <dgm:pt modelId="{AE8D4CB9-DD02-482A-810D-132E8E134517}" type="pres">
      <dgm:prSet presAssocID="{B785D9A6-34BB-493B-B3BE-C6C3C17FAD59}" presName="desTx" presStyleLbl="revTx" presStyleIdx="3" presStyleCnt="4">
        <dgm:presLayoutVars/>
      </dgm:prSet>
      <dgm:spPr/>
      <dgm:t>
        <a:bodyPr/>
        <a:lstStyle/>
        <a:p>
          <a:endParaRPr lang="en-US"/>
        </a:p>
      </dgm:t>
    </dgm:pt>
  </dgm:ptLst>
  <dgm:cxnLst>
    <dgm:cxn modelId="{D0E79305-A3DE-4348-9E1C-EE79728721C4}" type="presOf" srcId="{D3ACFEED-7830-4386-ABAD-AAFBC54FA490}" destId="{EC2421A8-CF95-4328-9430-968A28B56483}" srcOrd="0" destOrd="0" presId="urn:microsoft.com/office/officeart/2018/5/layout/CenteredIconLabelDescriptionList"/>
    <dgm:cxn modelId="{BAB54788-8B81-4BB0-9615-4C182CE7CAA3}" srcId="{D3ACFEED-7830-4386-ABAD-AAFBC54FA490}" destId="{934E742A-9FBC-4CAA-A293-A3A7DB3FCC3F}" srcOrd="3" destOrd="0" parTransId="{59CB06CE-56E2-46CE-A5D0-2D2E9B6CFE12}" sibTransId="{BC7C898E-8314-4FA4-A67E-16B8E2C86A67}"/>
    <dgm:cxn modelId="{151D1E1F-D7BB-4762-86CB-60D4016BD474}" type="presOf" srcId="{E9BA62E3-2D12-4AAE-B8E3-E9391170D36E}" destId="{90A71069-FDA9-4D71-B306-299FAC5A6B29}" srcOrd="0" destOrd="1" presId="urn:microsoft.com/office/officeart/2018/5/layout/CenteredIconLabelDescriptionList"/>
    <dgm:cxn modelId="{0B5CCFBF-0BF2-4A19-9972-62E2AD2F069F}" type="presOf" srcId="{4609D210-5B39-4451-B838-9B66FC194B98}" destId="{CA3582DA-E1DD-4F18-BEB3-5A977BFB28C9}" srcOrd="0" destOrd="0" presId="urn:microsoft.com/office/officeart/2018/5/layout/CenteredIconLabelDescriptionList"/>
    <dgm:cxn modelId="{7BA88EE3-558E-4D18-9D09-55F7C142F32F}" type="presOf" srcId="{00B40C69-AB96-49E3-B433-C29A3A9D00E5}" destId="{90A71069-FDA9-4D71-B306-299FAC5A6B29}" srcOrd="0" destOrd="2" presId="urn:microsoft.com/office/officeart/2018/5/layout/CenteredIconLabelDescriptionList"/>
    <dgm:cxn modelId="{1A292B94-3C82-467A-AC46-1132A02A94A8}" srcId="{D3ACFEED-7830-4386-ABAD-AAFBC54FA490}" destId="{E9BA62E3-2D12-4AAE-B8E3-E9391170D36E}" srcOrd="1" destOrd="0" parTransId="{D58BFFDE-1DC5-4FF2-9937-9B470A113BE1}" sibTransId="{5E07108E-9708-48CC-8D60-2C72897CB499}"/>
    <dgm:cxn modelId="{F3AB2CA2-8BEF-4DC8-9AF1-0DD83DDDE1E4}" srcId="{4609D210-5B39-4451-B838-9B66FC194B98}" destId="{D3ACFEED-7830-4386-ABAD-AAFBC54FA490}" srcOrd="0" destOrd="0" parTransId="{6C5CC4BB-A99D-4E4E-B30F-964F6EF62A4F}" sibTransId="{3EFA1806-2EE9-43C2-BF90-E6E1CDABC587}"/>
    <dgm:cxn modelId="{9167F73A-B1FC-4AF8-9B65-A454BD00E919}" srcId="{D3ACFEED-7830-4386-ABAD-AAFBC54FA490}" destId="{00B40C69-AB96-49E3-B433-C29A3A9D00E5}" srcOrd="2" destOrd="0" parTransId="{3D8A5FF5-93AE-473C-A558-F9826B320B74}" sibTransId="{B7601760-9153-4C9F-BA80-C4C9211699AC}"/>
    <dgm:cxn modelId="{81E07733-4FF2-4496-BDA1-1F735649324F}" type="presOf" srcId="{392FD5BF-3602-4B87-AB96-0F28F39139C7}" destId="{AE8D4CB9-DD02-482A-810D-132E8E134517}" srcOrd="0" destOrd="0" presId="urn:microsoft.com/office/officeart/2018/5/layout/CenteredIconLabelDescriptionList"/>
    <dgm:cxn modelId="{E7668FFA-C389-49BE-A7B1-D14ED4886A55}" srcId="{4609D210-5B39-4451-B838-9B66FC194B98}" destId="{B785D9A6-34BB-493B-B3BE-C6C3C17FAD59}" srcOrd="1" destOrd="0" parTransId="{4BF3A611-3B51-4639-8D9B-AC413573A701}" sibTransId="{EE524B49-122A-41BA-929B-F4BF5B355E03}"/>
    <dgm:cxn modelId="{BB7B0814-AE14-48BD-B888-E697F6676DEE}" type="presOf" srcId="{91380DD4-CB4F-4264-BE1F-B4D0338812A9}" destId="{90A71069-FDA9-4D71-B306-299FAC5A6B29}" srcOrd="0" destOrd="0" presId="urn:microsoft.com/office/officeart/2018/5/layout/CenteredIconLabelDescriptionList"/>
    <dgm:cxn modelId="{F49A8603-13B9-492E-80F4-ACFB0EB20577}" srcId="{B785D9A6-34BB-493B-B3BE-C6C3C17FAD59}" destId="{392FD5BF-3602-4B87-AB96-0F28F39139C7}" srcOrd="0" destOrd="0" parTransId="{85E3E1B7-06CA-4CDB-988D-BED8095C127E}" sibTransId="{B50A5B62-2C7F-40D0-9C0A-C43ED113B3CC}"/>
    <dgm:cxn modelId="{7CACFBC6-CB3C-409D-854B-8DE4F5900C4D}" srcId="{D3ACFEED-7830-4386-ABAD-AAFBC54FA490}" destId="{91380DD4-CB4F-4264-BE1F-B4D0338812A9}" srcOrd="0" destOrd="0" parTransId="{9A290A69-BAA5-4F9D-B9E7-5FB869E5E3BD}" sibTransId="{25CF33F3-608C-4A59-92B1-F53ABB39AAC3}"/>
    <dgm:cxn modelId="{52F3612F-4966-41E5-A486-780C0C6D2D9F}" type="presOf" srcId="{B785D9A6-34BB-493B-B3BE-C6C3C17FAD59}" destId="{0C4EED97-7F1A-4DBF-867B-25A10CFFBD4C}" srcOrd="0" destOrd="0" presId="urn:microsoft.com/office/officeart/2018/5/layout/CenteredIconLabelDescriptionList"/>
    <dgm:cxn modelId="{DEF34DB7-722F-4DAA-8A20-8B0507FD31AD}" type="presOf" srcId="{934E742A-9FBC-4CAA-A293-A3A7DB3FCC3F}" destId="{90A71069-FDA9-4D71-B306-299FAC5A6B29}" srcOrd="0" destOrd="3" presId="urn:microsoft.com/office/officeart/2018/5/layout/CenteredIconLabelDescriptionList"/>
    <dgm:cxn modelId="{93C36532-B6D4-47A4-B4F2-5B8CD2C31055}" type="presParOf" srcId="{CA3582DA-E1DD-4F18-BEB3-5A977BFB28C9}" destId="{7546C837-6FB2-473A-8553-D33067B67A32}" srcOrd="0" destOrd="0" presId="urn:microsoft.com/office/officeart/2018/5/layout/CenteredIconLabelDescriptionList"/>
    <dgm:cxn modelId="{8740DC18-2D03-4ACC-8694-2C79CCCA94A3}" type="presParOf" srcId="{7546C837-6FB2-473A-8553-D33067B67A32}" destId="{980C1D3C-9F17-435A-BA15-1F07A11B47A3}" srcOrd="0" destOrd="0" presId="urn:microsoft.com/office/officeart/2018/5/layout/CenteredIconLabelDescriptionList"/>
    <dgm:cxn modelId="{8ED1CBB9-9E0E-49B3-9C9F-0F5366E5B3EE}" type="presParOf" srcId="{7546C837-6FB2-473A-8553-D33067B67A32}" destId="{9D8E2023-7652-4F40-8698-CAC023DE1F28}" srcOrd="1" destOrd="0" presId="urn:microsoft.com/office/officeart/2018/5/layout/CenteredIconLabelDescriptionList"/>
    <dgm:cxn modelId="{B0BECB4B-EC5C-42F9-B069-705A83708D19}" type="presParOf" srcId="{7546C837-6FB2-473A-8553-D33067B67A32}" destId="{EC2421A8-CF95-4328-9430-968A28B56483}" srcOrd="2" destOrd="0" presId="urn:microsoft.com/office/officeart/2018/5/layout/CenteredIconLabelDescriptionList"/>
    <dgm:cxn modelId="{8B84FFAC-C0B6-4B53-81BA-1CA79285BA4E}" type="presParOf" srcId="{7546C837-6FB2-473A-8553-D33067B67A32}" destId="{7E93A74B-FEA4-4284-958D-531F3FA7DF06}" srcOrd="3" destOrd="0" presId="urn:microsoft.com/office/officeart/2018/5/layout/CenteredIconLabelDescriptionList"/>
    <dgm:cxn modelId="{E781D89F-FAD6-4D62-9C31-69313CC51082}" type="presParOf" srcId="{7546C837-6FB2-473A-8553-D33067B67A32}" destId="{90A71069-FDA9-4D71-B306-299FAC5A6B29}" srcOrd="4" destOrd="0" presId="urn:microsoft.com/office/officeart/2018/5/layout/CenteredIconLabelDescriptionList"/>
    <dgm:cxn modelId="{89E5FFCE-7975-4BA5-9D90-E676F5541628}" type="presParOf" srcId="{CA3582DA-E1DD-4F18-BEB3-5A977BFB28C9}" destId="{8F5E9E99-9BEE-4F6D-8447-A6E1FB0411D8}" srcOrd="1" destOrd="0" presId="urn:microsoft.com/office/officeart/2018/5/layout/CenteredIconLabelDescriptionList"/>
    <dgm:cxn modelId="{9725F513-E76D-4025-808A-6AC79E949EE9}" type="presParOf" srcId="{CA3582DA-E1DD-4F18-BEB3-5A977BFB28C9}" destId="{5458F8A3-C1A7-457A-A9F0-00DE5D9477BA}" srcOrd="2" destOrd="0" presId="urn:microsoft.com/office/officeart/2018/5/layout/CenteredIconLabelDescriptionList"/>
    <dgm:cxn modelId="{9FD6C0C2-0839-49B3-BE8C-AA1F7A1D5576}" type="presParOf" srcId="{5458F8A3-C1A7-457A-A9F0-00DE5D9477BA}" destId="{4305BE64-7997-488D-9BC4-02E23915B3F4}" srcOrd="0" destOrd="0" presId="urn:microsoft.com/office/officeart/2018/5/layout/CenteredIconLabelDescriptionList"/>
    <dgm:cxn modelId="{5A65CFCA-8638-470A-B200-44E566C492FD}" type="presParOf" srcId="{5458F8A3-C1A7-457A-A9F0-00DE5D9477BA}" destId="{9326956D-FE39-4FD7-8E25-27FE515A66FB}" srcOrd="1" destOrd="0" presId="urn:microsoft.com/office/officeart/2018/5/layout/CenteredIconLabelDescriptionList"/>
    <dgm:cxn modelId="{AED8D016-F2E1-4C7B-9422-DBB791B3B839}" type="presParOf" srcId="{5458F8A3-C1A7-457A-A9F0-00DE5D9477BA}" destId="{0C4EED97-7F1A-4DBF-867B-25A10CFFBD4C}" srcOrd="2" destOrd="0" presId="urn:microsoft.com/office/officeart/2018/5/layout/CenteredIconLabelDescriptionList"/>
    <dgm:cxn modelId="{2DB3F952-C826-4916-A56D-653E3C982FDC}" type="presParOf" srcId="{5458F8A3-C1A7-457A-A9F0-00DE5D9477BA}" destId="{FF76F3A3-8693-4C8F-B972-6BAF79D3BE24}" srcOrd="3" destOrd="0" presId="urn:microsoft.com/office/officeart/2018/5/layout/CenteredIconLabelDescriptionList"/>
    <dgm:cxn modelId="{92013004-0FCE-4117-A0EB-9D9F8E18B8F4}" type="presParOf" srcId="{5458F8A3-C1A7-457A-A9F0-00DE5D9477BA}" destId="{AE8D4CB9-DD02-482A-810D-132E8E13451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17FE11D-FED6-4507-9208-21F62321AB77}" type="doc">
      <dgm:prSet loTypeId="urn:microsoft.com/office/officeart/2016/7/layout/VerticalSolidAction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0511E3-98D8-4808-B252-37D6533280EF}">
      <dgm:prSet/>
      <dgm:spPr>
        <a:solidFill>
          <a:schemeClr val="accent1"/>
        </a:solidFill>
      </dgm:spPr>
      <dgm:t>
        <a:bodyPr/>
        <a:lstStyle/>
        <a:p>
          <a:r>
            <a:rPr lang="en-US" dirty="0"/>
            <a:t>Value</a:t>
          </a:r>
        </a:p>
      </dgm:t>
    </dgm:pt>
    <dgm:pt modelId="{4C1A13A5-1DDB-441E-9714-0FB7DBB96D66}" type="parTrans" cxnId="{88982606-2BF7-47C4-9057-CFA6F7B71144}">
      <dgm:prSet/>
      <dgm:spPr/>
      <dgm:t>
        <a:bodyPr/>
        <a:lstStyle/>
        <a:p>
          <a:endParaRPr lang="en-US"/>
        </a:p>
      </dgm:t>
    </dgm:pt>
    <dgm:pt modelId="{F559646A-B5BD-4998-8F58-86798BFF4B8A}" type="sibTrans" cxnId="{88982606-2BF7-47C4-9057-CFA6F7B71144}">
      <dgm:prSet/>
      <dgm:spPr/>
      <dgm:t>
        <a:bodyPr/>
        <a:lstStyle/>
        <a:p>
          <a:endParaRPr lang="en-US"/>
        </a:p>
      </dgm:t>
    </dgm:pt>
    <dgm:pt modelId="{7155E101-E186-44E8-B258-451293EB57A1}">
      <dgm:prSet custT="1"/>
      <dgm:spPr/>
      <dgm:t>
        <a:bodyPr/>
        <a:lstStyle/>
        <a:p>
          <a:r>
            <a:rPr lang="en-US" sz="2400" dirty="0"/>
            <a:t>High value, consistent, </a:t>
          </a:r>
          <a:r>
            <a:rPr lang="en-US" sz="2400" dirty="0" smtClean="0"/>
            <a:t>uniform </a:t>
          </a:r>
          <a:r>
            <a:rPr lang="en-US" sz="2400" dirty="0"/>
            <a:t>data about an organization’s key entities shared across an enterprise to support mission-critical processes. </a:t>
          </a:r>
        </a:p>
      </dgm:t>
    </dgm:pt>
    <dgm:pt modelId="{A2A34DEA-9A38-403D-AA4A-24409DFD2313}" type="parTrans" cxnId="{215D6144-709E-41DC-AE49-22670AE83B88}">
      <dgm:prSet/>
      <dgm:spPr/>
      <dgm:t>
        <a:bodyPr/>
        <a:lstStyle/>
        <a:p>
          <a:endParaRPr lang="en-US"/>
        </a:p>
      </dgm:t>
    </dgm:pt>
    <dgm:pt modelId="{22D2408B-332F-49D2-A966-FC0687E87BFC}" type="sibTrans" cxnId="{215D6144-709E-41DC-AE49-22670AE83B88}">
      <dgm:prSet/>
      <dgm:spPr/>
      <dgm:t>
        <a:bodyPr/>
        <a:lstStyle/>
        <a:p>
          <a:endParaRPr lang="en-US"/>
        </a:p>
      </dgm:t>
    </dgm:pt>
    <dgm:pt modelId="{5348D436-E086-4AC8-B522-43A4C73A515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Key</a:t>
          </a:r>
        </a:p>
      </dgm:t>
    </dgm:pt>
    <dgm:pt modelId="{2CDD4FFD-BFC5-44CE-892A-B980AF1585C8}" type="parTrans" cxnId="{555A7379-EAB2-4469-83CB-4C1BA2B4B48F}">
      <dgm:prSet/>
      <dgm:spPr/>
      <dgm:t>
        <a:bodyPr/>
        <a:lstStyle/>
        <a:p>
          <a:endParaRPr lang="en-US"/>
        </a:p>
      </dgm:t>
    </dgm:pt>
    <dgm:pt modelId="{189A1347-11BF-41EA-A247-642AA27D84CA}" type="sibTrans" cxnId="{555A7379-EAB2-4469-83CB-4C1BA2B4B48F}">
      <dgm:prSet/>
      <dgm:spPr/>
      <dgm:t>
        <a:bodyPr/>
        <a:lstStyle/>
        <a:p>
          <a:endParaRPr lang="en-US"/>
        </a:p>
      </dgm:t>
    </dgm:pt>
    <dgm:pt modelId="{70147D9B-9BEA-4C24-8B88-8B5E98560E48}">
      <dgm:prSet custT="1"/>
      <dgm:spPr/>
      <dgm:t>
        <a:bodyPr/>
        <a:lstStyle/>
        <a:p>
          <a:r>
            <a:rPr lang="en-US" sz="2000" dirty="0"/>
            <a:t>Key to identifying, locating, and retrieving </a:t>
          </a:r>
          <a:r>
            <a:rPr lang="en-US" sz="2000" dirty="0" smtClean="0"/>
            <a:t>data essential to the business. </a:t>
          </a:r>
        </a:p>
        <a:p>
          <a:r>
            <a:rPr lang="en-US" sz="2000" dirty="0" smtClean="0"/>
            <a:t>Ensuring corporate </a:t>
          </a:r>
          <a:r>
            <a:rPr lang="en-US" sz="2000" dirty="0"/>
            <a:t>compliance and meeting regulatory mandates</a:t>
          </a:r>
        </a:p>
      </dgm:t>
    </dgm:pt>
    <dgm:pt modelId="{5176B414-4836-46F7-BD78-A868E6C9A8DA}" type="parTrans" cxnId="{5927E917-4742-4378-8407-0114718D8FF5}">
      <dgm:prSet/>
      <dgm:spPr/>
      <dgm:t>
        <a:bodyPr/>
        <a:lstStyle/>
        <a:p>
          <a:endParaRPr lang="en-US"/>
        </a:p>
      </dgm:t>
    </dgm:pt>
    <dgm:pt modelId="{FB5CBA79-7202-4068-A117-1E1777DE3C9D}" type="sibTrans" cxnId="{5927E917-4742-4378-8407-0114718D8FF5}">
      <dgm:prSet/>
      <dgm:spPr/>
      <dgm:t>
        <a:bodyPr/>
        <a:lstStyle/>
        <a:p>
          <a:endParaRPr lang="en-US"/>
        </a:p>
      </dgm:t>
    </dgm:pt>
    <dgm:pt modelId="{69760F81-6C88-43A4-8488-79D9D25C1514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Most Notable</a:t>
          </a:r>
        </a:p>
      </dgm:t>
    </dgm:pt>
    <dgm:pt modelId="{3B7917A8-68E9-4AC4-B9BB-BBDBBBC8D091}" type="parTrans" cxnId="{C465D8DC-E35A-49F9-8A19-F73EA6423F97}">
      <dgm:prSet/>
      <dgm:spPr/>
      <dgm:t>
        <a:bodyPr/>
        <a:lstStyle/>
        <a:p>
          <a:endParaRPr lang="en-US"/>
        </a:p>
      </dgm:t>
    </dgm:pt>
    <dgm:pt modelId="{000E2CE9-C7E3-4F5C-8E04-1C3EBC07BF21}" type="sibTrans" cxnId="{C465D8DC-E35A-49F9-8A19-F73EA6423F97}">
      <dgm:prSet/>
      <dgm:spPr/>
      <dgm:t>
        <a:bodyPr/>
        <a:lstStyle/>
        <a:p>
          <a:endParaRPr lang="en-US"/>
        </a:p>
      </dgm:t>
    </dgm:pt>
    <dgm:pt modelId="{F47D9FD7-2544-4598-9164-019B962F3BA9}">
      <dgm:prSet/>
      <dgm:spPr/>
      <dgm:t>
        <a:bodyPr/>
        <a:lstStyle/>
        <a:p>
          <a:r>
            <a:rPr lang="en-US" dirty="0"/>
            <a:t>Master patient index</a:t>
          </a:r>
        </a:p>
      </dgm:t>
    </dgm:pt>
    <dgm:pt modelId="{8A838AEB-3C9A-424C-A36D-660DB88CFF16}" type="parTrans" cxnId="{E07545D6-9198-4DF8-9CB5-BC67A3FC0805}">
      <dgm:prSet/>
      <dgm:spPr/>
      <dgm:t>
        <a:bodyPr/>
        <a:lstStyle/>
        <a:p>
          <a:endParaRPr lang="en-US"/>
        </a:p>
      </dgm:t>
    </dgm:pt>
    <dgm:pt modelId="{016434F9-143A-42E4-8A12-B469F35F5CBD}" type="sibTrans" cxnId="{E07545D6-9198-4DF8-9CB5-BC67A3FC0805}">
      <dgm:prSet/>
      <dgm:spPr/>
      <dgm:t>
        <a:bodyPr/>
        <a:lstStyle/>
        <a:p>
          <a:endParaRPr lang="en-US"/>
        </a:p>
      </dgm:t>
    </dgm:pt>
    <dgm:pt modelId="{408E1997-7368-404D-B55A-5D703DA280A9}" type="pres">
      <dgm:prSet presAssocID="{117FE11D-FED6-4507-9208-21F62321AB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6640925-32EC-48B9-A645-9317587C58A5}" type="pres">
      <dgm:prSet presAssocID="{560511E3-98D8-4808-B252-37D6533280EF}" presName="linNode" presStyleCnt="0"/>
      <dgm:spPr/>
    </dgm:pt>
    <dgm:pt modelId="{A2ACE9D0-28F5-4046-9E4A-47568A44AD6C}" type="pres">
      <dgm:prSet presAssocID="{560511E3-98D8-4808-B252-37D6533280EF}" presName="parentText" presStyleLbl="alignNode1" presStyleIdx="0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F356C8C7-0DA5-4B46-BF5F-B8D97F093773}" type="pres">
      <dgm:prSet presAssocID="{560511E3-98D8-4808-B252-37D6533280EF}" presName="descendantText" presStyleLbl="alignAccFollowNode1" presStyleIdx="0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8A667D88-E741-4FE2-B847-7F67BB18602C}" type="pres">
      <dgm:prSet presAssocID="{F559646A-B5BD-4998-8F58-86798BFF4B8A}" presName="sp" presStyleCnt="0"/>
      <dgm:spPr/>
    </dgm:pt>
    <dgm:pt modelId="{5406F2A0-B00C-43AF-9677-B70D662E1355}" type="pres">
      <dgm:prSet presAssocID="{5348D436-E086-4AC8-B522-43A4C73A515B}" presName="linNode" presStyleCnt="0"/>
      <dgm:spPr/>
    </dgm:pt>
    <dgm:pt modelId="{D1658AC0-55AC-42BC-B93A-8EE7CF22E9FF}" type="pres">
      <dgm:prSet presAssocID="{5348D436-E086-4AC8-B522-43A4C73A515B}" presName="parentText" presStyleLbl="alignNode1" presStyleIdx="1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8C81B776-5955-45CC-904B-B28A43B638F0}" type="pres">
      <dgm:prSet presAssocID="{5348D436-E086-4AC8-B522-43A4C73A515B}" presName="descendantText" presStyleLbl="alignAccFollowNode1" presStyleIdx="1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  <dgm:pt modelId="{93A591DB-25FA-4467-87B5-6F818E584C7A}" type="pres">
      <dgm:prSet presAssocID="{189A1347-11BF-41EA-A247-642AA27D84CA}" presName="sp" presStyleCnt="0"/>
      <dgm:spPr/>
    </dgm:pt>
    <dgm:pt modelId="{6014B01E-326A-42ED-91D5-D395FCA59D55}" type="pres">
      <dgm:prSet presAssocID="{69760F81-6C88-43A4-8488-79D9D25C1514}" presName="linNode" presStyleCnt="0"/>
      <dgm:spPr/>
    </dgm:pt>
    <dgm:pt modelId="{903B943E-8709-487F-9BBC-B06A0FE84DF4}" type="pres">
      <dgm:prSet presAssocID="{69760F81-6C88-43A4-8488-79D9D25C1514}" presName="parentText" presStyleLbl="alignNode1" presStyleIdx="2" presStyleCnt="3">
        <dgm:presLayoutVars>
          <dgm:chMax val="1"/>
          <dgm:bulletEnabled/>
        </dgm:presLayoutVars>
      </dgm:prSet>
      <dgm:spPr/>
      <dgm:t>
        <a:bodyPr/>
        <a:lstStyle/>
        <a:p>
          <a:endParaRPr lang="en-US"/>
        </a:p>
      </dgm:t>
    </dgm:pt>
    <dgm:pt modelId="{5EB78562-5F2B-40EB-A7DB-9EADF63D8CC6}" type="pres">
      <dgm:prSet presAssocID="{69760F81-6C88-43A4-8488-79D9D25C1514}" presName="descendantText" presStyleLbl="alignAccFollowNode1" presStyleIdx="2" presStyleCnt="3">
        <dgm:presLayoutVars>
          <dgm:bulletEnabled/>
        </dgm:presLayoutVars>
      </dgm:prSet>
      <dgm:spPr/>
      <dgm:t>
        <a:bodyPr/>
        <a:lstStyle/>
        <a:p>
          <a:endParaRPr lang="en-US"/>
        </a:p>
      </dgm:t>
    </dgm:pt>
  </dgm:ptLst>
  <dgm:cxnLst>
    <dgm:cxn modelId="{C465D8DC-E35A-49F9-8A19-F73EA6423F97}" srcId="{117FE11D-FED6-4507-9208-21F62321AB77}" destId="{69760F81-6C88-43A4-8488-79D9D25C1514}" srcOrd="2" destOrd="0" parTransId="{3B7917A8-68E9-4AC4-B9BB-BBDBBBC8D091}" sibTransId="{000E2CE9-C7E3-4F5C-8E04-1C3EBC07BF21}"/>
    <dgm:cxn modelId="{555A7379-EAB2-4469-83CB-4C1BA2B4B48F}" srcId="{117FE11D-FED6-4507-9208-21F62321AB77}" destId="{5348D436-E086-4AC8-B522-43A4C73A515B}" srcOrd="1" destOrd="0" parTransId="{2CDD4FFD-BFC5-44CE-892A-B980AF1585C8}" sibTransId="{189A1347-11BF-41EA-A247-642AA27D84CA}"/>
    <dgm:cxn modelId="{88982606-2BF7-47C4-9057-CFA6F7B71144}" srcId="{117FE11D-FED6-4507-9208-21F62321AB77}" destId="{560511E3-98D8-4808-B252-37D6533280EF}" srcOrd="0" destOrd="0" parTransId="{4C1A13A5-1DDB-441E-9714-0FB7DBB96D66}" sibTransId="{F559646A-B5BD-4998-8F58-86798BFF4B8A}"/>
    <dgm:cxn modelId="{042EC655-22FC-4C0C-BE0D-41400D38F1BE}" type="presOf" srcId="{7155E101-E186-44E8-B258-451293EB57A1}" destId="{F356C8C7-0DA5-4B46-BF5F-B8D97F093773}" srcOrd="0" destOrd="0" presId="urn:microsoft.com/office/officeart/2016/7/layout/VerticalSolidActionList"/>
    <dgm:cxn modelId="{215D6144-709E-41DC-AE49-22670AE83B88}" srcId="{560511E3-98D8-4808-B252-37D6533280EF}" destId="{7155E101-E186-44E8-B258-451293EB57A1}" srcOrd="0" destOrd="0" parTransId="{A2A34DEA-9A38-403D-AA4A-24409DFD2313}" sibTransId="{22D2408B-332F-49D2-A966-FC0687E87BFC}"/>
    <dgm:cxn modelId="{52894FFA-2B93-4F2F-88D4-5F06D77C46DB}" type="presOf" srcId="{F47D9FD7-2544-4598-9164-019B962F3BA9}" destId="{5EB78562-5F2B-40EB-A7DB-9EADF63D8CC6}" srcOrd="0" destOrd="0" presId="urn:microsoft.com/office/officeart/2016/7/layout/VerticalSolidActionList"/>
    <dgm:cxn modelId="{EE575881-32C2-49B0-A614-3F10B743BBBC}" type="presOf" srcId="{117FE11D-FED6-4507-9208-21F62321AB77}" destId="{408E1997-7368-404D-B55A-5D703DA280A9}" srcOrd="0" destOrd="0" presId="urn:microsoft.com/office/officeart/2016/7/layout/VerticalSolidActionList"/>
    <dgm:cxn modelId="{D7A871BD-D4E7-4F6B-89FB-9995BD7BCD2F}" type="presOf" srcId="{70147D9B-9BEA-4C24-8B88-8B5E98560E48}" destId="{8C81B776-5955-45CC-904B-B28A43B638F0}" srcOrd="0" destOrd="0" presId="urn:microsoft.com/office/officeart/2016/7/layout/VerticalSolidActionList"/>
    <dgm:cxn modelId="{5927E917-4742-4378-8407-0114718D8FF5}" srcId="{5348D436-E086-4AC8-B522-43A4C73A515B}" destId="{70147D9B-9BEA-4C24-8B88-8B5E98560E48}" srcOrd="0" destOrd="0" parTransId="{5176B414-4836-46F7-BD78-A868E6C9A8DA}" sibTransId="{FB5CBA79-7202-4068-A117-1E1777DE3C9D}"/>
    <dgm:cxn modelId="{3812EF1C-67A8-428E-AF59-9DD274096CE2}" type="presOf" srcId="{69760F81-6C88-43A4-8488-79D9D25C1514}" destId="{903B943E-8709-487F-9BBC-B06A0FE84DF4}" srcOrd="0" destOrd="0" presId="urn:microsoft.com/office/officeart/2016/7/layout/VerticalSolidActionList"/>
    <dgm:cxn modelId="{85C59910-5A5B-4072-8F4D-96EFA2DAE1D2}" type="presOf" srcId="{560511E3-98D8-4808-B252-37D6533280EF}" destId="{A2ACE9D0-28F5-4046-9E4A-47568A44AD6C}" srcOrd="0" destOrd="0" presId="urn:microsoft.com/office/officeart/2016/7/layout/VerticalSolidActionList"/>
    <dgm:cxn modelId="{B2D69963-CFEF-45DC-B272-E3FF7BCC4FCA}" type="presOf" srcId="{5348D436-E086-4AC8-B522-43A4C73A515B}" destId="{D1658AC0-55AC-42BC-B93A-8EE7CF22E9FF}" srcOrd="0" destOrd="0" presId="urn:microsoft.com/office/officeart/2016/7/layout/VerticalSolidActionList"/>
    <dgm:cxn modelId="{E07545D6-9198-4DF8-9CB5-BC67A3FC0805}" srcId="{69760F81-6C88-43A4-8488-79D9D25C1514}" destId="{F47D9FD7-2544-4598-9164-019B962F3BA9}" srcOrd="0" destOrd="0" parTransId="{8A838AEB-3C9A-424C-A36D-660DB88CFF16}" sibTransId="{016434F9-143A-42E4-8A12-B469F35F5CBD}"/>
    <dgm:cxn modelId="{FE47C9E4-F649-4620-9BBD-256A14528E0E}" type="presParOf" srcId="{408E1997-7368-404D-B55A-5D703DA280A9}" destId="{C6640925-32EC-48B9-A645-9317587C58A5}" srcOrd="0" destOrd="0" presId="urn:microsoft.com/office/officeart/2016/7/layout/VerticalSolidActionList"/>
    <dgm:cxn modelId="{8494E91A-CE3C-4B04-9A85-93859FA7E4E9}" type="presParOf" srcId="{C6640925-32EC-48B9-A645-9317587C58A5}" destId="{A2ACE9D0-28F5-4046-9E4A-47568A44AD6C}" srcOrd="0" destOrd="0" presId="urn:microsoft.com/office/officeart/2016/7/layout/VerticalSolidActionList"/>
    <dgm:cxn modelId="{57E8B1E3-6CA3-4519-8330-D3AA12E87006}" type="presParOf" srcId="{C6640925-32EC-48B9-A645-9317587C58A5}" destId="{F356C8C7-0DA5-4B46-BF5F-B8D97F093773}" srcOrd="1" destOrd="0" presId="urn:microsoft.com/office/officeart/2016/7/layout/VerticalSolidActionList"/>
    <dgm:cxn modelId="{F67B8C94-DC55-4965-AB9C-06FD024BF985}" type="presParOf" srcId="{408E1997-7368-404D-B55A-5D703DA280A9}" destId="{8A667D88-E741-4FE2-B847-7F67BB18602C}" srcOrd="1" destOrd="0" presId="urn:microsoft.com/office/officeart/2016/7/layout/VerticalSolidActionList"/>
    <dgm:cxn modelId="{A91AE04F-9076-4D41-AB41-95512F61D2CA}" type="presParOf" srcId="{408E1997-7368-404D-B55A-5D703DA280A9}" destId="{5406F2A0-B00C-43AF-9677-B70D662E1355}" srcOrd="2" destOrd="0" presId="urn:microsoft.com/office/officeart/2016/7/layout/VerticalSolidActionList"/>
    <dgm:cxn modelId="{A0988B8D-2BC1-4951-B6C0-28CFC851E4FB}" type="presParOf" srcId="{5406F2A0-B00C-43AF-9677-B70D662E1355}" destId="{D1658AC0-55AC-42BC-B93A-8EE7CF22E9FF}" srcOrd="0" destOrd="0" presId="urn:microsoft.com/office/officeart/2016/7/layout/VerticalSolidActionList"/>
    <dgm:cxn modelId="{91F32124-414A-4572-8320-9EAEEF205DD5}" type="presParOf" srcId="{5406F2A0-B00C-43AF-9677-B70D662E1355}" destId="{8C81B776-5955-45CC-904B-B28A43B638F0}" srcOrd="1" destOrd="0" presId="urn:microsoft.com/office/officeart/2016/7/layout/VerticalSolidActionList"/>
    <dgm:cxn modelId="{728DF05B-333C-4BAE-BDA5-560E878F3678}" type="presParOf" srcId="{408E1997-7368-404D-B55A-5D703DA280A9}" destId="{93A591DB-25FA-4467-87B5-6F818E584C7A}" srcOrd="3" destOrd="0" presId="urn:microsoft.com/office/officeart/2016/7/layout/VerticalSolidActionList"/>
    <dgm:cxn modelId="{15ABE52C-A93B-4584-996E-5F3BE6658634}" type="presParOf" srcId="{408E1997-7368-404D-B55A-5D703DA280A9}" destId="{6014B01E-326A-42ED-91D5-D395FCA59D55}" srcOrd="4" destOrd="0" presId="urn:microsoft.com/office/officeart/2016/7/layout/VerticalSolidActionList"/>
    <dgm:cxn modelId="{9B7910C3-5E94-44BF-B235-38F50EA3F88A}" type="presParOf" srcId="{6014B01E-326A-42ED-91D5-D395FCA59D55}" destId="{903B943E-8709-487F-9BBC-B06A0FE84DF4}" srcOrd="0" destOrd="0" presId="urn:microsoft.com/office/officeart/2016/7/layout/VerticalSolidActionList"/>
    <dgm:cxn modelId="{B5DED5E8-59AD-4BBB-814F-0FDA499725DB}" type="presParOf" srcId="{6014B01E-326A-42ED-91D5-D395FCA59D55}" destId="{5EB78562-5F2B-40EB-A7DB-9EADF63D8CC6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8467C53-2096-45E0-B7F7-59CAD24787E1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CFBF6223-975C-445C-9112-3EEBFA53DC72}">
      <dgm:prSet/>
      <dgm:spPr/>
      <dgm:t>
        <a:bodyPr/>
        <a:lstStyle/>
        <a:p>
          <a:r>
            <a:rPr lang="en-US"/>
            <a:t>Party data – individuals or organizations</a:t>
          </a:r>
        </a:p>
      </dgm:t>
    </dgm:pt>
    <dgm:pt modelId="{E83A71F4-046C-4FEE-A591-A97E6FA22D5B}" type="parTrans" cxnId="{23B24A54-FC92-4B6E-A9BD-6AA089605F72}">
      <dgm:prSet/>
      <dgm:spPr/>
      <dgm:t>
        <a:bodyPr/>
        <a:lstStyle/>
        <a:p>
          <a:endParaRPr lang="en-US"/>
        </a:p>
      </dgm:t>
    </dgm:pt>
    <dgm:pt modelId="{13332064-CD37-475A-98DE-0B7C1BBA1A1F}" type="sibTrans" cxnId="{23B24A54-FC92-4B6E-A9BD-6AA089605F72}">
      <dgm:prSet/>
      <dgm:spPr/>
      <dgm:t>
        <a:bodyPr/>
        <a:lstStyle/>
        <a:p>
          <a:endParaRPr lang="en-US"/>
        </a:p>
      </dgm:t>
    </dgm:pt>
    <dgm:pt modelId="{B03B5990-CF0E-4E47-B7C1-F046ABFA6B04}">
      <dgm:prSet/>
      <dgm:spPr/>
      <dgm:t>
        <a:bodyPr/>
        <a:lstStyle/>
        <a:p>
          <a:r>
            <a:rPr lang="en-US"/>
            <a:t>Employees, patients (MPI), providers, companies, vendors</a:t>
          </a:r>
        </a:p>
      </dgm:t>
    </dgm:pt>
    <dgm:pt modelId="{EC6FC07A-8BA7-4871-AE5C-EEA8712ED540}" type="parTrans" cxnId="{FC4FC681-A5DC-4E35-9A9E-5C43D3288CFE}">
      <dgm:prSet/>
      <dgm:spPr/>
      <dgm:t>
        <a:bodyPr/>
        <a:lstStyle/>
        <a:p>
          <a:endParaRPr lang="en-US"/>
        </a:p>
      </dgm:t>
    </dgm:pt>
    <dgm:pt modelId="{667F24DB-0F07-4584-BCAD-18F1A2E6B37A}" type="sibTrans" cxnId="{FC4FC681-A5DC-4E35-9A9E-5C43D3288CFE}">
      <dgm:prSet/>
      <dgm:spPr/>
      <dgm:t>
        <a:bodyPr/>
        <a:lstStyle/>
        <a:p>
          <a:endParaRPr lang="en-US"/>
        </a:p>
      </dgm:t>
    </dgm:pt>
    <dgm:pt modelId="{80032596-24D6-4835-A7F2-9DD8558C6BB5}">
      <dgm:prSet/>
      <dgm:spPr/>
      <dgm:t>
        <a:bodyPr/>
        <a:lstStyle/>
        <a:p>
          <a:r>
            <a:rPr lang="en-US"/>
            <a:t>Customer relationship management system, provider relationship management system</a:t>
          </a:r>
        </a:p>
      </dgm:t>
    </dgm:pt>
    <dgm:pt modelId="{3AA3E8A6-9A46-4150-84AC-AB85DAB2E7DE}" type="parTrans" cxnId="{A2F34FFF-F6CC-4A7B-9EDE-4D3679E31224}">
      <dgm:prSet/>
      <dgm:spPr/>
      <dgm:t>
        <a:bodyPr/>
        <a:lstStyle/>
        <a:p>
          <a:endParaRPr lang="en-US"/>
        </a:p>
      </dgm:t>
    </dgm:pt>
    <dgm:pt modelId="{AFC2CDFA-AB4D-4721-89A5-047FB1A8EAC7}" type="sibTrans" cxnId="{A2F34FFF-F6CC-4A7B-9EDE-4D3679E31224}">
      <dgm:prSet/>
      <dgm:spPr/>
      <dgm:t>
        <a:bodyPr/>
        <a:lstStyle/>
        <a:p>
          <a:endParaRPr lang="en-US"/>
        </a:p>
      </dgm:t>
    </dgm:pt>
    <dgm:pt modelId="{23C89355-6D00-4A43-9EAE-EE94B2DD9387}">
      <dgm:prSet/>
      <dgm:spPr/>
      <dgm:t>
        <a:bodyPr/>
        <a:lstStyle/>
        <a:p>
          <a:r>
            <a:rPr lang="en-US"/>
            <a:t>Financial master data – Cost centers, accounts payable, payroll, materials management</a:t>
          </a:r>
        </a:p>
      </dgm:t>
    </dgm:pt>
    <dgm:pt modelId="{DBC2AC35-D225-4307-994A-D80F4A97308D}" type="parTrans" cxnId="{65A13C95-AC22-472C-AE45-AA6501B84544}">
      <dgm:prSet/>
      <dgm:spPr/>
      <dgm:t>
        <a:bodyPr/>
        <a:lstStyle/>
        <a:p>
          <a:endParaRPr lang="en-US"/>
        </a:p>
      </dgm:t>
    </dgm:pt>
    <dgm:pt modelId="{C5504580-15E6-4035-8907-377E744487B3}" type="sibTrans" cxnId="{65A13C95-AC22-472C-AE45-AA6501B84544}">
      <dgm:prSet/>
      <dgm:spPr/>
      <dgm:t>
        <a:bodyPr/>
        <a:lstStyle/>
        <a:p>
          <a:endParaRPr lang="en-US"/>
        </a:p>
      </dgm:t>
    </dgm:pt>
    <dgm:pt modelId="{F239AB21-27A9-4440-B398-8BB903DBED3E}">
      <dgm:prSet/>
      <dgm:spPr/>
      <dgm:t>
        <a:bodyPr/>
        <a:lstStyle/>
        <a:p>
          <a:r>
            <a:rPr lang="en-US"/>
            <a:t>Cost center name, cost center code, description, department</a:t>
          </a:r>
        </a:p>
      </dgm:t>
    </dgm:pt>
    <dgm:pt modelId="{A4E6C26A-56F2-4A6E-B86B-FCBC33BC0A6C}" type="parTrans" cxnId="{DEF9226C-89FE-44BE-B0AE-234757ECF732}">
      <dgm:prSet/>
      <dgm:spPr/>
      <dgm:t>
        <a:bodyPr/>
        <a:lstStyle/>
        <a:p>
          <a:endParaRPr lang="en-US"/>
        </a:p>
      </dgm:t>
    </dgm:pt>
    <dgm:pt modelId="{11C29C8E-7901-4C63-AAC8-C3CCC37BA1EA}" type="sibTrans" cxnId="{DEF9226C-89FE-44BE-B0AE-234757ECF732}">
      <dgm:prSet/>
      <dgm:spPr/>
      <dgm:t>
        <a:bodyPr/>
        <a:lstStyle/>
        <a:p>
          <a:endParaRPr lang="en-US"/>
        </a:p>
      </dgm:t>
    </dgm:pt>
    <dgm:pt modelId="{FA170FE7-6FDC-4D91-9297-1D7042103404}">
      <dgm:prSet/>
      <dgm:spPr/>
      <dgm:t>
        <a:bodyPr/>
        <a:lstStyle/>
        <a:p>
          <a:r>
            <a:rPr lang="en-US" dirty="0"/>
            <a:t>Product master data – products</a:t>
          </a:r>
        </a:p>
      </dgm:t>
    </dgm:pt>
    <dgm:pt modelId="{8F397C08-208E-4C53-8DFB-33954B12F54D}" type="parTrans" cxnId="{1343EE73-46F0-4BA6-B960-EE08DD7513C3}">
      <dgm:prSet/>
      <dgm:spPr/>
      <dgm:t>
        <a:bodyPr/>
        <a:lstStyle/>
        <a:p>
          <a:endParaRPr lang="en-US"/>
        </a:p>
      </dgm:t>
    </dgm:pt>
    <dgm:pt modelId="{ECE66864-DEBE-4782-8043-7ED5192A2256}" type="sibTrans" cxnId="{1343EE73-46F0-4BA6-B960-EE08DD7513C3}">
      <dgm:prSet/>
      <dgm:spPr/>
      <dgm:t>
        <a:bodyPr/>
        <a:lstStyle/>
        <a:p>
          <a:endParaRPr lang="en-US"/>
        </a:p>
      </dgm:t>
    </dgm:pt>
    <dgm:pt modelId="{7E34D40B-9EA5-4ABB-A49E-B92EDF1078A8}">
      <dgm:prSet/>
      <dgm:spPr/>
      <dgm:t>
        <a:bodyPr/>
        <a:lstStyle/>
        <a:p>
          <a:r>
            <a:rPr lang="en-US"/>
            <a:t>Product name, description, price, manufacturer ID</a:t>
          </a:r>
        </a:p>
      </dgm:t>
    </dgm:pt>
    <dgm:pt modelId="{D1F4E00B-F1E1-4488-BC04-E22470767FA2}" type="parTrans" cxnId="{11C2DE3F-B568-4EFE-9AB2-5ACAD861473C}">
      <dgm:prSet/>
      <dgm:spPr/>
      <dgm:t>
        <a:bodyPr/>
        <a:lstStyle/>
        <a:p>
          <a:endParaRPr lang="en-US"/>
        </a:p>
      </dgm:t>
    </dgm:pt>
    <dgm:pt modelId="{16D05D56-23D2-45A7-A45A-069655A105E0}" type="sibTrans" cxnId="{11C2DE3F-B568-4EFE-9AB2-5ACAD861473C}">
      <dgm:prSet/>
      <dgm:spPr/>
      <dgm:t>
        <a:bodyPr/>
        <a:lstStyle/>
        <a:p>
          <a:endParaRPr lang="en-US"/>
        </a:p>
      </dgm:t>
    </dgm:pt>
    <dgm:pt modelId="{B6C9613A-1566-40B6-B099-0FC5D3ED164A}">
      <dgm:prSet/>
      <dgm:spPr/>
      <dgm:t>
        <a:bodyPr/>
        <a:lstStyle/>
        <a:p>
          <a:r>
            <a:rPr lang="en-US"/>
            <a:t>Location master data – location of organization’s suppliers, customers</a:t>
          </a:r>
        </a:p>
      </dgm:t>
    </dgm:pt>
    <dgm:pt modelId="{6B3A41C4-70C0-48C6-A5CE-9E95C7DB88FA}" type="parTrans" cxnId="{654471B5-63AD-4249-B7F7-2067F2D1D893}">
      <dgm:prSet/>
      <dgm:spPr/>
      <dgm:t>
        <a:bodyPr/>
        <a:lstStyle/>
        <a:p>
          <a:endParaRPr lang="en-US"/>
        </a:p>
      </dgm:t>
    </dgm:pt>
    <dgm:pt modelId="{D0F51B8E-2B65-4E48-9798-27AF86F3F231}" type="sibTrans" cxnId="{654471B5-63AD-4249-B7F7-2067F2D1D893}">
      <dgm:prSet/>
      <dgm:spPr/>
      <dgm:t>
        <a:bodyPr/>
        <a:lstStyle/>
        <a:p>
          <a:endParaRPr lang="en-US"/>
        </a:p>
      </dgm:t>
    </dgm:pt>
    <dgm:pt modelId="{6A25106F-C171-492E-980A-679AC63652A1}">
      <dgm:prSet/>
      <dgm:spPr/>
      <dgm:t>
        <a:bodyPr/>
        <a:lstStyle/>
        <a:p>
          <a:r>
            <a:rPr lang="en-US"/>
            <a:t>Zip code – important for public health surveillance</a:t>
          </a:r>
        </a:p>
      </dgm:t>
    </dgm:pt>
    <dgm:pt modelId="{44A57274-DF30-4117-B837-5C0F738D3D38}" type="parTrans" cxnId="{9EDE7A4A-12ED-4D62-B017-C061C7E31595}">
      <dgm:prSet/>
      <dgm:spPr/>
      <dgm:t>
        <a:bodyPr/>
        <a:lstStyle/>
        <a:p>
          <a:endParaRPr lang="en-US"/>
        </a:p>
      </dgm:t>
    </dgm:pt>
    <dgm:pt modelId="{BE111513-23BD-4AC6-B8DB-F26CA335B905}" type="sibTrans" cxnId="{9EDE7A4A-12ED-4D62-B017-C061C7E31595}">
      <dgm:prSet/>
      <dgm:spPr/>
      <dgm:t>
        <a:bodyPr/>
        <a:lstStyle/>
        <a:p>
          <a:endParaRPr lang="en-US"/>
        </a:p>
      </dgm:t>
    </dgm:pt>
    <dgm:pt modelId="{5F2300DB-4239-43C4-8B91-7D0BE4774D6B}" type="pres">
      <dgm:prSet presAssocID="{E8467C53-2096-45E0-B7F7-59CAD24787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0FEB2D1-3106-4EBD-8DE2-A2ABC02B6974}" type="pres">
      <dgm:prSet presAssocID="{CFBF6223-975C-445C-9112-3EEBFA53DC7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8DDA7E-E860-4986-8495-828286A3F303}" type="pres">
      <dgm:prSet presAssocID="{CFBF6223-975C-445C-9112-3EEBFA53DC72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8A100D-2F99-42B4-9D83-7E61C9DE67CD}" type="pres">
      <dgm:prSet presAssocID="{23C89355-6D00-4A43-9EAE-EE94B2DD938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B36D9-68CA-48DA-B172-410A23730707}" type="pres">
      <dgm:prSet presAssocID="{23C89355-6D00-4A43-9EAE-EE94B2DD9387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90A00D-3B11-48CA-AF27-7F692924076E}" type="pres">
      <dgm:prSet presAssocID="{FA170FE7-6FDC-4D91-9297-1D7042103404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862F46-C1F7-45C6-ABA7-4ABEDBA576B1}" type="pres">
      <dgm:prSet presAssocID="{FA170FE7-6FDC-4D91-9297-1D7042103404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A4320C-9CAB-4EF6-90AA-65630FF28A62}" type="pres">
      <dgm:prSet presAssocID="{B6C9613A-1566-40B6-B099-0FC5D3ED164A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CA1D9-6936-494B-A859-E3997F89B5B5}" type="pres">
      <dgm:prSet presAssocID="{B6C9613A-1566-40B6-B099-0FC5D3ED164A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C2DE3F-B568-4EFE-9AB2-5ACAD861473C}" srcId="{FA170FE7-6FDC-4D91-9297-1D7042103404}" destId="{7E34D40B-9EA5-4ABB-A49E-B92EDF1078A8}" srcOrd="0" destOrd="0" parTransId="{D1F4E00B-F1E1-4488-BC04-E22470767FA2}" sibTransId="{16D05D56-23D2-45A7-A45A-069655A105E0}"/>
    <dgm:cxn modelId="{82885397-3E8C-4EC7-B06B-099871549DF1}" type="presOf" srcId="{7E34D40B-9EA5-4ABB-A49E-B92EDF1078A8}" destId="{12862F46-C1F7-45C6-ABA7-4ABEDBA576B1}" srcOrd="0" destOrd="0" presId="urn:microsoft.com/office/officeart/2005/8/layout/vList2"/>
    <dgm:cxn modelId="{58CC89D5-F3A9-4047-9324-8E3E222BE006}" type="presOf" srcId="{B03B5990-CF0E-4E47-B7C1-F046ABFA6B04}" destId="{548DDA7E-E860-4986-8495-828286A3F303}" srcOrd="0" destOrd="0" presId="urn:microsoft.com/office/officeart/2005/8/layout/vList2"/>
    <dgm:cxn modelId="{D087150E-AFA4-457C-BBF9-F1EA4CE8F8D7}" type="presOf" srcId="{80032596-24D6-4835-A7F2-9DD8558C6BB5}" destId="{548DDA7E-E860-4986-8495-828286A3F303}" srcOrd="0" destOrd="1" presId="urn:microsoft.com/office/officeart/2005/8/layout/vList2"/>
    <dgm:cxn modelId="{FC4FC681-A5DC-4E35-9A9E-5C43D3288CFE}" srcId="{CFBF6223-975C-445C-9112-3EEBFA53DC72}" destId="{B03B5990-CF0E-4E47-B7C1-F046ABFA6B04}" srcOrd="0" destOrd="0" parTransId="{EC6FC07A-8BA7-4871-AE5C-EEA8712ED540}" sibTransId="{667F24DB-0F07-4584-BCAD-18F1A2E6B37A}"/>
    <dgm:cxn modelId="{9EDE7A4A-12ED-4D62-B017-C061C7E31595}" srcId="{B6C9613A-1566-40B6-B099-0FC5D3ED164A}" destId="{6A25106F-C171-492E-980A-679AC63652A1}" srcOrd="0" destOrd="0" parTransId="{44A57274-DF30-4117-B837-5C0F738D3D38}" sibTransId="{BE111513-23BD-4AC6-B8DB-F26CA335B905}"/>
    <dgm:cxn modelId="{1343EE73-46F0-4BA6-B960-EE08DD7513C3}" srcId="{E8467C53-2096-45E0-B7F7-59CAD24787E1}" destId="{FA170FE7-6FDC-4D91-9297-1D7042103404}" srcOrd="2" destOrd="0" parTransId="{8F397C08-208E-4C53-8DFB-33954B12F54D}" sibTransId="{ECE66864-DEBE-4782-8043-7ED5192A2256}"/>
    <dgm:cxn modelId="{654471B5-63AD-4249-B7F7-2067F2D1D893}" srcId="{E8467C53-2096-45E0-B7F7-59CAD24787E1}" destId="{B6C9613A-1566-40B6-B099-0FC5D3ED164A}" srcOrd="3" destOrd="0" parTransId="{6B3A41C4-70C0-48C6-A5CE-9E95C7DB88FA}" sibTransId="{D0F51B8E-2B65-4E48-9798-27AF86F3F231}"/>
    <dgm:cxn modelId="{23B24A54-FC92-4B6E-A9BD-6AA089605F72}" srcId="{E8467C53-2096-45E0-B7F7-59CAD24787E1}" destId="{CFBF6223-975C-445C-9112-3EEBFA53DC72}" srcOrd="0" destOrd="0" parTransId="{E83A71F4-046C-4FEE-A591-A97E6FA22D5B}" sibTransId="{13332064-CD37-475A-98DE-0B7C1BBA1A1F}"/>
    <dgm:cxn modelId="{D8E7C036-2484-472C-A4EC-E49EE56A06C8}" type="presOf" srcId="{B6C9613A-1566-40B6-B099-0FC5D3ED164A}" destId="{35A4320C-9CAB-4EF6-90AA-65630FF28A62}" srcOrd="0" destOrd="0" presId="urn:microsoft.com/office/officeart/2005/8/layout/vList2"/>
    <dgm:cxn modelId="{798B3B81-522A-4AAA-82E4-5E26F262DA91}" type="presOf" srcId="{23C89355-6D00-4A43-9EAE-EE94B2DD9387}" destId="{A78A100D-2F99-42B4-9D83-7E61C9DE67CD}" srcOrd="0" destOrd="0" presId="urn:microsoft.com/office/officeart/2005/8/layout/vList2"/>
    <dgm:cxn modelId="{A2F34FFF-F6CC-4A7B-9EDE-4D3679E31224}" srcId="{B03B5990-CF0E-4E47-B7C1-F046ABFA6B04}" destId="{80032596-24D6-4835-A7F2-9DD8558C6BB5}" srcOrd="0" destOrd="0" parTransId="{3AA3E8A6-9A46-4150-84AC-AB85DAB2E7DE}" sibTransId="{AFC2CDFA-AB4D-4721-89A5-047FB1A8EAC7}"/>
    <dgm:cxn modelId="{5AC95FB5-F059-45FA-BA36-EC778A3C15D3}" type="presOf" srcId="{6A25106F-C171-492E-980A-679AC63652A1}" destId="{22ACA1D9-6936-494B-A859-E3997F89B5B5}" srcOrd="0" destOrd="0" presId="urn:microsoft.com/office/officeart/2005/8/layout/vList2"/>
    <dgm:cxn modelId="{6071736A-C18F-46BC-87A8-5F8E487B4F32}" type="presOf" srcId="{FA170FE7-6FDC-4D91-9297-1D7042103404}" destId="{F790A00D-3B11-48CA-AF27-7F692924076E}" srcOrd="0" destOrd="0" presId="urn:microsoft.com/office/officeart/2005/8/layout/vList2"/>
    <dgm:cxn modelId="{DEF9226C-89FE-44BE-B0AE-234757ECF732}" srcId="{23C89355-6D00-4A43-9EAE-EE94B2DD9387}" destId="{F239AB21-27A9-4440-B398-8BB903DBED3E}" srcOrd="0" destOrd="0" parTransId="{A4E6C26A-56F2-4A6E-B86B-FCBC33BC0A6C}" sibTransId="{11C29C8E-7901-4C63-AAC8-C3CCC37BA1EA}"/>
    <dgm:cxn modelId="{AF372A61-6F70-47B6-ABD4-9FF85B00367A}" type="presOf" srcId="{CFBF6223-975C-445C-9112-3EEBFA53DC72}" destId="{00FEB2D1-3106-4EBD-8DE2-A2ABC02B6974}" srcOrd="0" destOrd="0" presId="urn:microsoft.com/office/officeart/2005/8/layout/vList2"/>
    <dgm:cxn modelId="{8F9F37E1-9486-41F0-9B0E-F8F11A56B4A0}" type="presOf" srcId="{F239AB21-27A9-4440-B398-8BB903DBED3E}" destId="{E1BB36D9-68CA-48DA-B172-410A23730707}" srcOrd="0" destOrd="0" presId="urn:microsoft.com/office/officeart/2005/8/layout/vList2"/>
    <dgm:cxn modelId="{65A13C95-AC22-472C-AE45-AA6501B84544}" srcId="{E8467C53-2096-45E0-B7F7-59CAD24787E1}" destId="{23C89355-6D00-4A43-9EAE-EE94B2DD9387}" srcOrd="1" destOrd="0" parTransId="{DBC2AC35-D225-4307-994A-D80F4A97308D}" sibTransId="{C5504580-15E6-4035-8907-377E744487B3}"/>
    <dgm:cxn modelId="{79824F02-F948-4C06-9451-E59870664A84}" type="presOf" srcId="{E8467C53-2096-45E0-B7F7-59CAD24787E1}" destId="{5F2300DB-4239-43C4-8B91-7D0BE4774D6B}" srcOrd="0" destOrd="0" presId="urn:microsoft.com/office/officeart/2005/8/layout/vList2"/>
    <dgm:cxn modelId="{09E29AF8-6100-4F77-B55C-7A3CDD4710CE}" type="presParOf" srcId="{5F2300DB-4239-43C4-8B91-7D0BE4774D6B}" destId="{00FEB2D1-3106-4EBD-8DE2-A2ABC02B6974}" srcOrd="0" destOrd="0" presId="urn:microsoft.com/office/officeart/2005/8/layout/vList2"/>
    <dgm:cxn modelId="{D084B767-B4CA-4CC4-B376-4C4E0F24AD9E}" type="presParOf" srcId="{5F2300DB-4239-43C4-8B91-7D0BE4774D6B}" destId="{548DDA7E-E860-4986-8495-828286A3F303}" srcOrd="1" destOrd="0" presId="urn:microsoft.com/office/officeart/2005/8/layout/vList2"/>
    <dgm:cxn modelId="{2188F1F1-5614-45A1-8ECF-5F2DA0225275}" type="presParOf" srcId="{5F2300DB-4239-43C4-8B91-7D0BE4774D6B}" destId="{A78A100D-2F99-42B4-9D83-7E61C9DE67CD}" srcOrd="2" destOrd="0" presId="urn:microsoft.com/office/officeart/2005/8/layout/vList2"/>
    <dgm:cxn modelId="{5A1F1D4B-B9F4-4FBB-BA37-C24459418208}" type="presParOf" srcId="{5F2300DB-4239-43C4-8B91-7D0BE4774D6B}" destId="{E1BB36D9-68CA-48DA-B172-410A23730707}" srcOrd="3" destOrd="0" presId="urn:microsoft.com/office/officeart/2005/8/layout/vList2"/>
    <dgm:cxn modelId="{B60DBF5D-671A-4574-A540-24CF5F28331A}" type="presParOf" srcId="{5F2300DB-4239-43C4-8B91-7D0BE4774D6B}" destId="{F790A00D-3B11-48CA-AF27-7F692924076E}" srcOrd="4" destOrd="0" presId="urn:microsoft.com/office/officeart/2005/8/layout/vList2"/>
    <dgm:cxn modelId="{517BD176-40B1-46AA-BD34-516FF07EDA43}" type="presParOf" srcId="{5F2300DB-4239-43C4-8B91-7D0BE4774D6B}" destId="{12862F46-C1F7-45C6-ABA7-4ABEDBA576B1}" srcOrd="5" destOrd="0" presId="urn:microsoft.com/office/officeart/2005/8/layout/vList2"/>
    <dgm:cxn modelId="{52527C7B-0384-499B-9BAE-E45F04AE9ED5}" type="presParOf" srcId="{5F2300DB-4239-43C4-8B91-7D0BE4774D6B}" destId="{35A4320C-9CAB-4EF6-90AA-65630FF28A62}" srcOrd="6" destOrd="0" presId="urn:microsoft.com/office/officeart/2005/8/layout/vList2"/>
    <dgm:cxn modelId="{F0321809-C105-412C-808E-D546AA0AC0D9}" type="presParOf" srcId="{5F2300DB-4239-43C4-8B91-7D0BE4774D6B}" destId="{22ACA1D9-6936-494B-A859-E3997F89B5B5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5E28BB5-5945-4E2A-ACB1-0FEE52ED0E5A}" type="doc">
      <dgm:prSet loTypeId="urn:microsoft.com/office/officeart/2008/layout/LinedList" loCatId="list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BB17DFC6-5D50-4347-9728-20334393809D}">
      <dgm:prSet/>
      <dgm:spPr/>
      <dgm:t>
        <a:bodyPr/>
        <a:lstStyle/>
        <a:p>
          <a:r>
            <a:rPr lang="en-US"/>
            <a:t>Duplicate management for the MPI</a:t>
          </a:r>
        </a:p>
      </dgm:t>
    </dgm:pt>
    <dgm:pt modelId="{1286B45F-719A-430F-B34F-8C8986813816}" type="parTrans" cxnId="{42422135-D764-4AE2-8AAA-2521514A79E6}">
      <dgm:prSet/>
      <dgm:spPr/>
      <dgm:t>
        <a:bodyPr/>
        <a:lstStyle/>
        <a:p>
          <a:endParaRPr lang="en-US"/>
        </a:p>
      </dgm:t>
    </dgm:pt>
    <dgm:pt modelId="{04A0699A-FF06-4D46-9A6A-30E225B5EB22}" type="sibTrans" cxnId="{42422135-D764-4AE2-8AAA-2521514A79E6}">
      <dgm:prSet/>
      <dgm:spPr/>
      <dgm:t>
        <a:bodyPr/>
        <a:lstStyle/>
        <a:p>
          <a:endParaRPr lang="en-US"/>
        </a:p>
      </dgm:t>
    </dgm:pt>
    <dgm:pt modelId="{2ADCE98B-C612-4DDA-A026-8FFF4E120BB5}">
      <dgm:prSet/>
      <dgm:spPr/>
      <dgm:t>
        <a:bodyPr/>
        <a:lstStyle/>
        <a:p>
          <a:r>
            <a:rPr lang="en-US" dirty="0"/>
            <a:t>Overlays – a patient is assigned another patient’s MRN or identification</a:t>
          </a:r>
        </a:p>
      </dgm:t>
    </dgm:pt>
    <dgm:pt modelId="{BF1B4F98-0E8E-4023-ACF2-C7D3774A4FCC}" type="parTrans" cxnId="{8528C9C1-A540-4953-8311-BC18FB9CB6E6}">
      <dgm:prSet/>
      <dgm:spPr/>
      <dgm:t>
        <a:bodyPr/>
        <a:lstStyle/>
        <a:p>
          <a:endParaRPr lang="en-US"/>
        </a:p>
      </dgm:t>
    </dgm:pt>
    <dgm:pt modelId="{FE059604-16AE-4B17-A28A-B0AB7F00F37E}" type="sibTrans" cxnId="{8528C9C1-A540-4953-8311-BC18FB9CB6E6}">
      <dgm:prSet/>
      <dgm:spPr/>
      <dgm:t>
        <a:bodyPr/>
        <a:lstStyle/>
        <a:p>
          <a:endParaRPr lang="en-US"/>
        </a:p>
      </dgm:t>
    </dgm:pt>
    <dgm:pt modelId="{DE7F0D06-2C8A-498F-9F73-E378C3ED57ED}">
      <dgm:prSet/>
      <dgm:spPr/>
      <dgm:t>
        <a:bodyPr/>
        <a:lstStyle/>
        <a:p>
          <a:r>
            <a:rPr lang="en-US"/>
            <a:t>Overlap – a patient has more than one medical record</a:t>
          </a:r>
        </a:p>
      </dgm:t>
    </dgm:pt>
    <dgm:pt modelId="{F56132D6-0915-405C-A764-2E230346DEA4}" type="parTrans" cxnId="{6A7BCD97-231F-41EF-9D30-5BEC0F91BB28}">
      <dgm:prSet/>
      <dgm:spPr/>
      <dgm:t>
        <a:bodyPr/>
        <a:lstStyle/>
        <a:p>
          <a:endParaRPr lang="en-US"/>
        </a:p>
      </dgm:t>
    </dgm:pt>
    <dgm:pt modelId="{F6A4E156-B049-4561-AE1A-CD4A04901027}" type="sibTrans" cxnId="{6A7BCD97-231F-41EF-9D30-5BEC0F91BB28}">
      <dgm:prSet/>
      <dgm:spPr/>
      <dgm:t>
        <a:bodyPr/>
        <a:lstStyle/>
        <a:p>
          <a:endParaRPr lang="en-US"/>
        </a:p>
      </dgm:t>
    </dgm:pt>
    <dgm:pt modelId="{A74F75C6-C447-484A-9CCB-2768DA7B8C0E}" type="pres">
      <dgm:prSet presAssocID="{15E28BB5-5945-4E2A-ACB1-0FEE52ED0E5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75F01C0-AE12-4C8F-8B02-75B500F8C8DF}" type="pres">
      <dgm:prSet presAssocID="{BB17DFC6-5D50-4347-9728-20334393809D}" presName="thickLine" presStyleLbl="alignNode1" presStyleIdx="0" presStyleCnt="3"/>
      <dgm:spPr/>
    </dgm:pt>
    <dgm:pt modelId="{7669A5B5-1C9C-469E-A72D-E18819B26D22}" type="pres">
      <dgm:prSet presAssocID="{BB17DFC6-5D50-4347-9728-20334393809D}" presName="horz1" presStyleCnt="0"/>
      <dgm:spPr/>
    </dgm:pt>
    <dgm:pt modelId="{7715019A-1E13-4DFC-9769-0FB313969609}" type="pres">
      <dgm:prSet presAssocID="{BB17DFC6-5D50-4347-9728-20334393809D}" presName="tx1" presStyleLbl="revTx" presStyleIdx="0" presStyleCnt="3"/>
      <dgm:spPr/>
      <dgm:t>
        <a:bodyPr/>
        <a:lstStyle/>
        <a:p>
          <a:endParaRPr lang="en-US"/>
        </a:p>
      </dgm:t>
    </dgm:pt>
    <dgm:pt modelId="{A1429FA7-9C18-4CAA-9CA2-63EFCB76F957}" type="pres">
      <dgm:prSet presAssocID="{BB17DFC6-5D50-4347-9728-20334393809D}" presName="vert1" presStyleCnt="0"/>
      <dgm:spPr/>
    </dgm:pt>
    <dgm:pt modelId="{376A6038-F1C2-4BAD-820C-5A2F9AEC9DF5}" type="pres">
      <dgm:prSet presAssocID="{2ADCE98B-C612-4DDA-A026-8FFF4E120BB5}" presName="thickLine" presStyleLbl="alignNode1" presStyleIdx="1" presStyleCnt="3"/>
      <dgm:spPr/>
    </dgm:pt>
    <dgm:pt modelId="{6E452C39-C027-4FAF-B33C-4F22D3429B17}" type="pres">
      <dgm:prSet presAssocID="{2ADCE98B-C612-4DDA-A026-8FFF4E120BB5}" presName="horz1" presStyleCnt="0"/>
      <dgm:spPr/>
    </dgm:pt>
    <dgm:pt modelId="{EA45C667-9EA0-49AD-84D1-878AE5369D3A}" type="pres">
      <dgm:prSet presAssocID="{2ADCE98B-C612-4DDA-A026-8FFF4E120BB5}" presName="tx1" presStyleLbl="revTx" presStyleIdx="1" presStyleCnt="3"/>
      <dgm:spPr/>
      <dgm:t>
        <a:bodyPr/>
        <a:lstStyle/>
        <a:p>
          <a:endParaRPr lang="en-US"/>
        </a:p>
      </dgm:t>
    </dgm:pt>
    <dgm:pt modelId="{16A516E6-D563-441F-A042-F68475E1EA2B}" type="pres">
      <dgm:prSet presAssocID="{2ADCE98B-C612-4DDA-A026-8FFF4E120BB5}" presName="vert1" presStyleCnt="0"/>
      <dgm:spPr/>
    </dgm:pt>
    <dgm:pt modelId="{EBAB31CE-5AE3-4A77-B3FB-FB02A5B232EC}" type="pres">
      <dgm:prSet presAssocID="{DE7F0D06-2C8A-498F-9F73-E378C3ED57ED}" presName="thickLine" presStyleLbl="alignNode1" presStyleIdx="2" presStyleCnt="3"/>
      <dgm:spPr/>
    </dgm:pt>
    <dgm:pt modelId="{1EED9E89-0079-442E-9458-AF34CCBD2316}" type="pres">
      <dgm:prSet presAssocID="{DE7F0D06-2C8A-498F-9F73-E378C3ED57ED}" presName="horz1" presStyleCnt="0"/>
      <dgm:spPr/>
    </dgm:pt>
    <dgm:pt modelId="{C0E35546-83CF-4EBC-A643-1B5DB79F5CD0}" type="pres">
      <dgm:prSet presAssocID="{DE7F0D06-2C8A-498F-9F73-E378C3ED57ED}" presName="tx1" presStyleLbl="revTx" presStyleIdx="2" presStyleCnt="3"/>
      <dgm:spPr/>
      <dgm:t>
        <a:bodyPr/>
        <a:lstStyle/>
        <a:p>
          <a:endParaRPr lang="en-US"/>
        </a:p>
      </dgm:t>
    </dgm:pt>
    <dgm:pt modelId="{21585E6B-4172-43AE-B613-750BC21AFA22}" type="pres">
      <dgm:prSet presAssocID="{DE7F0D06-2C8A-498F-9F73-E378C3ED57ED}" presName="vert1" presStyleCnt="0"/>
      <dgm:spPr/>
    </dgm:pt>
  </dgm:ptLst>
  <dgm:cxnLst>
    <dgm:cxn modelId="{6A7BCD97-231F-41EF-9D30-5BEC0F91BB28}" srcId="{15E28BB5-5945-4E2A-ACB1-0FEE52ED0E5A}" destId="{DE7F0D06-2C8A-498F-9F73-E378C3ED57ED}" srcOrd="2" destOrd="0" parTransId="{F56132D6-0915-405C-A764-2E230346DEA4}" sibTransId="{F6A4E156-B049-4561-AE1A-CD4A04901027}"/>
    <dgm:cxn modelId="{27597C33-C979-4108-9C22-44469C9517BB}" type="presOf" srcId="{BB17DFC6-5D50-4347-9728-20334393809D}" destId="{7715019A-1E13-4DFC-9769-0FB313969609}" srcOrd="0" destOrd="0" presId="urn:microsoft.com/office/officeart/2008/layout/LinedList"/>
    <dgm:cxn modelId="{9BB7D4CB-1B8F-4A5C-970A-9AD61C316187}" type="presOf" srcId="{DE7F0D06-2C8A-498F-9F73-E378C3ED57ED}" destId="{C0E35546-83CF-4EBC-A643-1B5DB79F5CD0}" srcOrd="0" destOrd="0" presId="urn:microsoft.com/office/officeart/2008/layout/LinedList"/>
    <dgm:cxn modelId="{E8E5782B-5739-454B-B63E-8B8505B0136D}" type="presOf" srcId="{2ADCE98B-C612-4DDA-A026-8FFF4E120BB5}" destId="{EA45C667-9EA0-49AD-84D1-878AE5369D3A}" srcOrd="0" destOrd="0" presId="urn:microsoft.com/office/officeart/2008/layout/LinedList"/>
    <dgm:cxn modelId="{8528C9C1-A540-4953-8311-BC18FB9CB6E6}" srcId="{15E28BB5-5945-4E2A-ACB1-0FEE52ED0E5A}" destId="{2ADCE98B-C612-4DDA-A026-8FFF4E120BB5}" srcOrd="1" destOrd="0" parTransId="{BF1B4F98-0E8E-4023-ACF2-C7D3774A4FCC}" sibTransId="{FE059604-16AE-4B17-A28A-B0AB7F00F37E}"/>
    <dgm:cxn modelId="{42422135-D764-4AE2-8AAA-2521514A79E6}" srcId="{15E28BB5-5945-4E2A-ACB1-0FEE52ED0E5A}" destId="{BB17DFC6-5D50-4347-9728-20334393809D}" srcOrd="0" destOrd="0" parTransId="{1286B45F-719A-430F-B34F-8C8986813816}" sibTransId="{04A0699A-FF06-4D46-9A6A-30E225B5EB22}"/>
    <dgm:cxn modelId="{E5B9C78C-4CE1-4EF0-8450-EC3EE17C5BDF}" type="presOf" srcId="{15E28BB5-5945-4E2A-ACB1-0FEE52ED0E5A}" destId="{A74F75C6-C447-484A-9CCB-2768DA7B8C0E}" srcOrd="0" destOrd="0" presId="urn:microsoft.com/office/officeart/2008/layout/LinedList"/>
    <dgm:cxn modelId="{CB52B155-258B-4EB7-995B-09673A9CDA62}" type="presParOf" srcId="{A74F75C6-C447-484A-9CCB-2768DA7B8C0E}" destId="{275F01C0-AE12-4C8F-8B02-75B500F8C8DF}" srcOrd="0" destOrd="0" presId="urn:microsoft.com/office/officeart/2008/layout/LinedList"/>
    <dgm:cxn modelId="{B1B70530-7C33-4C31-8E70-ACF7CCF608F7}" type="presParOf" srcId="{A74F75C6-C447-484A-9CCB-2768DA7B8C0E}" destId="{7669A5B5-1C9C-469E-A72D-E18819B26D22}" srcOrd="1" destOrd="0" presId="urn:microsoft.com/office/officeart/2008/layout/LinedList"/>
    <dgm:cxn modelId="{9622D27C-5267-422B-BF79-86D9EE9D22BE}" type="presParOf" srcId="{7669A5B5-1C9C-469E-A72D-E18819B26D22}" destId="{7715019A-1E13-4DFC-9769-0FB313969609}" srcOrd="0" destOrd="0" presId="urn:microsoft.com/office/officeart/2008/layout/LinedList"/>
    <dgm:cxn modelId="{0D1C17F8-4687-45EA-A1F6-52F6E48E767B}" type="presParOf" srcId="{7669A5B5-1C9C-469E-A72D-E18819B26D22}" destId="{A1429FA7-9C18-4CAA-9CA2-63EFCB76F957}" srcOrd="1" destOrd="0" presId="urn:microsoft.com/office/officeart/2008/layout/LinedList"/>
    <dgm:cxn modelId="{59EC7F05-B0B4-4B94-826A-9404427F2A4A}" type="presParOf" srcId="{A74F75C6-C447-484A-9CCB-2768DA7B8C0E}" destId="{376A6038-F1C2-4BAD-820C-5A2F9AEC9DF5}" srcOrd="2" destOrd="0" presId="urn:microsoft.com/office/officeart/2008/layout/LinedList"/>
    <dgm:cxn modelId="{56F4635C-4587-4350-B381-023FB5E0EDF3}" type="presParOf" srcId="{A74F75C6-C447-484A-9CCB-2768DA7B8C0E}" destId="{6E452C39-C027-4FAF-B33C-4F22D3429B17}" srcOrd="3" destOrd="0" presId="urn:microsoft.com/office/officeart/2008/layout/LinedList"/>
    <dgm:cxn modelId="{6717DFBF-6AC2-4A57-A165-AA967918C00B}" type="presParOf" srcId="{6E452C39-C027-4FAF-B33C-4F22D3429B17}" destId="{EA45C667-9EA0-49AD-84D1-878AE5369D3A}" srcOrd="0" destOrd="0" presId="urn:microsoft.com/office/officeart/2008/layout/LinedList"/>
    <dgm:cxn modelId="{ECD1FA41-1D6A-4169-AC13-DE28467AF265}" type="presParOf" srcId="{6E452C39-C027-4FAF-B33C-4F22D3429B17}" destId="{16A516E6-D563-441F-A042-F68475E1EA2B}" srcOrd="1" destOrd="0" presId="urn:microsoft.com/office/officeart/2008/layout/LinedList"/>
    <dgm:cxn modelId="{A1EC5D4A-7CB9-4C84-950F-9A60506D5E35}" type="presParOf" srcId="{A74F75C6-C447-484A-9CCB-2768DA7B8C0E}" destId="{EBAB31CE-5AE3-4A77-B3FB-FB02A5B232EC}" srcOrd="4" destOrd="0" presId="urn:microsoft.com/office/officeart/2008/layout/LinedList"/>
    <dgm:cxn modelId="{18AE7662-04D6-45FD-A5A8-6F04BC43F762}" type="presParOf" srcId="{A74F75C6-C447-484A-9CCB-2768DA7B8C0E}" destId="{1EED9E89-0079-442E-9458-AF34CCBD2316}" srcOrd="5" destOrd="0" presId="urn:microsoft.com/office/officeart/2008/layout/LinedList"/>
    <dgm:cxn modelId="{407AAA9E-5C60-43FB-8494-EB9F2EA1CB5B}" type="presParOf" srcId="{1EED9E89-0079-442E-9458-AF34CCBD2316}" destId="{C0E35546-83CF-4EBC-A643-1B5DB79F5CD0}" srcOrd="0" destOrd="0" presId="urn:microsoft.com/office/officeart/2008/layout/LinedList"/>
    <dgm:cxn modelId="{12A1EDB8-15B3-4AB7-8C54-2F4E52B62EFC}" type="presParOf" srcId="{1EED9E89-0079-442E-9458-AF34CCBD2316}" destId="{21585E6B-4172-43AE-B613-750BC21AFA2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240BF72-5A59-4534-B88A-9BB1E14391A7}" type="doc">
      <dgm:prSet loTypeId="urn:microsoft.com/office/officeart/2005/8/layout/process2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E9C6E1B-0489-43DC-A7C0-8AF928B9D479}">
      <dgm:prSet/>
      <dgm:spPr/>
      <dgm:t>
        <a:bodyPr/>
        <a:lstStyle/>
        <a:p>
          <a:r>
            <a:rPr lang="en-US" dirty="0"/>
            <a:t>Enterprise content management</a:t>
          </a:r>
        </a:p>
      </dgm:t>
    </dgm:pt>
    <dgm:pt modelId="{F44A5550-DA5C-4F8B-AF27-2546431A9920}" type="parTrans" cxnId="{3364876A-5A42-4A9C-81C8-2948A6F2ED71}">
      <dgm:prSet/>
      <dgm:spPr/>
      <dgm:t>
        <a:bodyPr/>
        <a:lstStyle/>
        <a:p>
          <a:endParaRPr lang="en-US"/>
        </a:p>
      </dgm:t>
    </dgm:pt>
    <dgm:pt modelId="{521EDE8D-4C00-41A1-B078-AE56BCA791FE}" type="sibTrans" cxnId="{3364876A-5A42-4A9C-81C8-2948A6F2ED71}">
      <dgm:prSet/>
      <dgm:spPr/>
      <dgm:t>
        <a:bodyPr/>
        <a:lstStyle/>
        <a:p>
          <a:endParaRPr lang="en-US"/>
        </a:p>
      </dgm:t>
    </dgm:pt>
    <dgm:pt modelId="{0E565014-3363-4161-93B0-6AD9B5DF494A}">
      <dgm:prSet/>
      <dgm:spPr/>
      <dgm:t>
        <a:bodyPr/>
        <a:lstStyle/>
        <a:p>
          <a:r>
            <a:rPr lang="en-US" dirty="0" smtClean="0"/>
            <a:t>Unstructured </a:t>
          </a:r>
          <a:r>
            <a:rPr lang="en-US" dirty="0"/>
            <a:t>data</a:t>
          </a:r>
        </a:p>
      </dgm:t>
    </dgm:pt>
    <dgm:pt modelId="{393E999D-501F-4DFC-95AF-258E881813E6}" type="parTrans" cxnId="{BCEDFA78-AC72-4118-9DFB-215EEB0A5D7C}">
      <dgm:prSet/>
      <dgm:spPr/>
      <dgm:t>
        <a:bodyPr/>
        <a:lstStyle/>
        <a:p>
          <a:endParaRPr lang="en-US"/>
        </a:p>
      </dgm:t>
    </dgm:pt>
    <dgm:pt modelId="{06DD8172-0E4F-4397-9959-659CECCF31D9}" type="sibTrans" cxnId="{BCEDFA78-AC72-4118-9DFB-215EEB0A5D7C}">
      <dgm:prSet/>
      <dgm:spPr/>
      <dgm:t>
        <a:bodyPr/>
        <a:lstStyle/>
        <a:p>
          <a:endParaRPr lang="en-US"/>
        </a:p>
      </dgm:t>
    </dgm:pt>
    <dgm:pt modelId="{9049DA4A-ED1B-407A-A400-E5F1331CF649}">
      <dgm:prSet/>
      <dgm:spPr/>
      <dgm:t>
        <a:bodyPr/>
        <a:lstStyle/>
        <a:p>
          <a:r>
            <a:rPr lang="en-US" dirty="0"/>
            <a:t>ECRM</a:t>
          </a:r>
        </a:p>
        <a:p>
          <a:r>
            <a:rPr lang="en-US" dirty="0"/>
            <a:t>Combines content and electronic records management component</a:t>
          </a:r>
        </a:p>
      </dgm:t>
    </dgm:pt>
    <dgm:pt modelId="{E565E81A-A511-4C5D-8C28-441DACF0AC38}" type="parTrans" cxnId="{DF3A2DD0-1CFE-42CF-844D-FB48E144458B}">
      <dgm:prSet/>
      <dgm:spPr/>
      <dgm:t>
        <a:bodyPr/>
        <a:lstStyle/>
        <a:p>
          <a:endParaRPr lang="en-US"/>
        </a:p>
      </dgm:t>
    </dgm:pt>
    <dgm:pt modelId="{A7AFD39F-15E0-4F5A-A3BF-9A7AB5D48069}" type="sibTrans" cxnId="{DF3A2DD0-1CFE-42CF-844D-FB48E144458B}">
      <dgm:prSet/>
      <dgm:spPr/>
      <dgm:t>
        <a:bodyPr/>
        <a:lstStyle/>
        <a:p>
          <a:endParaRPr lang="en-US"/>
        </a:p>
      </dgm:t>
    </dgm:pt>
    <dgm:pt modelId="{F9EB6929-4167-4786-9461-BA6A909B57ED}">
      <dgm:prSet/>
      <dgm:spPr/>
      <dgm:t>
        <a:bodyPr/>
        <a:lstStyle/>
        <a:p>
          <a:r>
            <a:rPr lang="en-US" dirty="0"/>
            <a:t>Methods of capture, storage, retrieval, archival, and delivery of this data to meet the business needs</a:t>
          </a:r>
        </a:p>
      </dgm:t>
    </dgm:pt>
    <dgm:pt modelId="{05B9EAC1-F542-4921-9396-82DC75C319CE}" type="parTrans" cxnId="{6910B42F-FBD2-422B-8068-837DF37B1F53}">
      <dgm:prSet/>
      <dgm:spPr/>
      <dgm:t>
        <a:bodyPr/>
        <a:lstStyle/>
        <a:p>
          <a:endParaRPr lang="en-US"/>
        </a:p>
      </dgm:t>
    </dgm:pt>
    <dgm:pt modelId="{E26F8900-BB93-46D1-A00D-FA8AAEEDB2C6}" type="sibTrans" cxnId="{6910B42F-FBD2-422B-8068-837DF37B1F53}">
      <dgm:prSet/>
      <dgm:spPr/>
      <dgm:t>
        <a:bodyPr/>
        <a:lstStyle/>
        <a:p>
          <a:endParaRPr lang="en-US"/>
        </a:p>
      </dgm:t>
    </dgm:pt>
    <dgm:pt modelId="{6FC9CEF9-F2B0-464E-9330-768ADC67E4EC}" type="pres">
      <dgm:prSet presAssocID="{D240BF72-5A59-4534-B88A-9BB1E14391A7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9989CB-0EE2-4EE6-A577-6347B7F63C0C}" type="pres">
      <dgm:prSet presAssocID="{FE9C6E1B-0489-43DC-A7C0-8AF928B9D47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0ABCAA-03FB-4140-AF32-B89EE68FB51A}" type="pres">
      <dgm:prSet presAssocID="{521EDE8D-4C00-41A1-B078-AE56BCA791FE}" presName="sibTrans" presStyleLbl="sibTrans2D1" presStyleIdx="0" presStyleCnt="1"/>
      <dgm:spPr/>
      <dgm:t>
        <a:bodyPr/>
        <a:lstStyle/>
        <a:p>
          <a:endParaRPr lang="en-US"/>
        </a:p>
      </dgm:t>
    </dgm:pt>
    <dgm:pt modelId="{B831E752-6B15-4C42-B20E-48B39D3E7BD3}" type="pres">
      <dgm:prSet presAssocID="{521EDE8D-4C00-41A1-B078-AE56BCA791FE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CFBB9C52-2ED4-40F7-AB85-15C6D20AD3D1}" type="pres">
      <dgm:prSet presAssocID="{9049DA4A-ED1B-407A-A400-E5F1331CF64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EDFA78-AC72-4118-9DFB-215EEB0A5D7C}" srcId="{FE9C6E1B-0489-43DC-A7C0-8AF928B9D479}" destId="{0E565014-3363-4161-93B0-6AD9B5DF494A}" srcOrd="0" destOrd="0" parTransId="{393E999D-501F-4DFC-95AF-258E881813E6}" sibTransId="{06DD8172-0E4F-4397-9959-659CECCF31D9}"/>
    <dgm:cxn modelId="{B0F4B1C6-75F6-441C-9774-1DC8FA067D9A}" type="presOf" srcId="{0E565014-3363-4161-93B0-6AD9B5DF494A}" destId="{819989CB-0EE2-4EE6-A577-6347B7F63C0C}" srcOrd="0" destOrd="1" presId="urn:microsoft.com/office/officeart/2005/8/layout/process2"/>
    <dgm:cxn modelId="{47EBB7B1-057E-4A7F-BA66-20B5994AAEA4}" type="presOf" srcId="{FE9C6E1B-0489-43DC-A7C0-8AF928B9D479}" destId="{819989CB-0EE2-4EE6-A577-6347B7F63C0C}" srcOrd="0" destOrd="0" presId="urn:microsoft.com/office/officeart/2005/8/layout/process2"/>
    <dgm:cxn modelId="{DF3A2DD0-1CFE-42CF-844D-FB48E144458B}" srcId="{D240BF72-5A59-4534-B88A-9BB1E14391A7}" destId="{9049DA4A-ED1B-407A-A400-E5F1331CF649}" srcOrd="1" destOrd="0" parTransId="{E565E81A-A511-4C5D-8C28-441DACF0AC38}" sibTransId="{A7AFD39F-15E0-4F5A-A3BF-9A7AB5D48069}"/>
    <dgm:cxn modelId="{F5A9BEBB-BEA4-422B-B521-D81E77C224B1}" type="presOf" srcId="{9049DA4A-ED1B-407A-A400-E5F1331CF649}" destId="{CFBB9C52-2ED4-40F7-AB85-15C6D20AD3D1}" srcOrd="0" destOrd="0" presId="urn:microsoft.com/office/officeart/2005/8/layout/process2"/>
    <dgm:cxn modelId="{001C67D0-9B17-4FF9-81CA-70E01611047D}" type="presOf" srcId="{521EDE8D-4C00-41A1-B078-AE56BCA791FE}" destId="{B831E752-6B15-4C42-B20E-48B39D3E7BD3}" srcOrd="1" destOrd="0" presId="urn:microsoft.com/office/officeart/2005/8/layout/process2"/>
    <dgm:cxn modelId="{0D94DD05-97DC-4D37-8559-0E27437E5BB1}" type="presOf" srcId="{F9EB6929-4167-4786-9461-BA6A909B57ED}" destId="{819989CB-0EE2-4EE6-A577-6347B7F63C0C}" srcOrd="0" destOrd="2" presId="urn:microsoft.com/office/officeart/2005/8/layout/process2"/>
    <dgm:cxn modelId="{3364876A-5A42-4A9C-81C8-2948A6F2ED71}" srcId="{D240BF72-5A59-4534-B88A-9BB1E14391A7}" destId="{FE9C6E1B-0489-43DC-A7C0-8AF928B9D479}" srcOrd="0" destOrd="0" parTransId="{F44A5550-DA5C-4F8B-AF27-2546431A9920}" sibTransId="{521EDE8D-4C00-41A1-B078-AE56BCA791FE}"/>
    <dgm:cxn modelId="{6910B42F-FBD2-422B-8068-837DF37B1F53}" srcId="{FE9C6E1B-0489-43DC-A7C0-8AF928B9D479}" destId="{F9EB6929-4167-4786-9461-BA6A909B57ED}" srcOrd="1" destOrd="0" parTransId="{05B9EAC1-F542-4921-9396-82DC75C319CE}" sibTransId="{E26F8900-BB93-46D1-A00D-FA8AAEEDB2C6}"/>
    <dgm:cxn modelId="{9D186629-5079-4EB9-A46B-B0DFD6F011F2}" type="presOf" srcId="{521EDE8D-4C00-41A1-B078-AE56BCA791FE}" destId="{7D0ABCAA-03FB-4140-AF32-B89EE68FB51A}" srcOrd="0" destOrd="0" presId="urn:microsoft.com/office/officeart/2005/8/layout/process2"/>
    <dgm:cxn modelId="{66ACCA75-312A-4E02-8D92-55C7FF43CE90}" type="presOf" srcId="{D240BF72-5A59-4534-B88A-9BB1E14391A7}" destId="{6FC9CEF9-F2B0-464E-9330-768ADC67E4EC}" srcOrd="0" destOrd="0" presId="urn:microsoft.com/office/officeart/2005/8/layout/process2"/>
    <dgm:cxn modelId="{8413B98C-F31E-4D7D-B036-42B41B87AC37}" type="presParOf" srcId="{6FC9CEF9-F2B0-464E-9330-768ADC67E4EC}" destId="{819989CB-0EE2-4EE6-A577-6347B7F63C0C}" srcOrd="0" destOrd="0" presId="urn:microsoft.com/office/officeart/2005/8/layout/process2"/>
    <dgm:cxn modelId="{6C816465-C1D1-4EBB-899A-A4D73688F250}" type="presParOf" srcId="{6FC9CEF9-F2B0-464E-9330-768ADC67E4EC}" destId="{7D0ABCAA-03FB-4140-AF32-B89EE68FB51A}" srcOrd="1" destOrd="0" presId="urn:microsoft.com/office/officeart/2005/8/layout/process2"/>
    <dgm:cxn modelId="{1C8AA250-77EB-44F0-811B-F4DCBEA0336D}" type="presParOf" srcId="{7D0ABCAA-03FB-4140-AF32-B89EE68FB51A}" destId="{B831E752-6B15-4C42-B20E-48B39D3E7BD3}" srcOrd="0" destOrd="0" presId="urn:microsoft.com/office/officeart/2005/8/layout/process2"/>
    <dgm:cxn modelId="{10140C9F-1331-4AAA-81D5-9474A0031404}" type="presParOf" srcId="{6FC9CEF9-F2B0-464E-9330-768ADC67E4EC}" destId="{CFBB9C52-2ED4-40F7-AB85-15C6D20AD3D1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CC6E08A-C476-4044-86F3-A3BD4FCE3FAD}" type="doc">
      <dgm:prSet loTypeId="urn:microsoft.com/office/officeart/2005/8/layout/hierarchy1" loCatId="hierarchy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1A889409-E5AF-46F1-9217-5AC2F62BD449}">
      <dgm:prSet/>
      <dgm:spPr/>
      <dgm:t>
        <a:bodyPr/>
        <a:lstStyle/>
        <a:p>
          <a:r>
            <a:rPr lang="en-US"/>
            <a:t>Records </a:t>
          </a:r>
        </a:p>
      </dgm:t>
    </dgm:pt>
    <dgm:pt modelId="{82C87F80-27DE-4356-A649-2CE3960AFF99}" type="parTrans" cxnId="{6ACE6AA1-5EC8-442B-9F8B-07F03849F7A5}">
      <dgm:prSet/>
      <dgm:spPr/>
      <dgm:t>
        <a:bodyPr/>
        <a:lstStyle/>
        <a:p>
          <a:endParaRPr lang="en-US"/>
        </a:p>
      </dgm:t>
    </dgm:pt>
    <dgm:pt modelId="{2D8D504F-198A-4A71-9647-622E46381704}" type="sibTrans" cxnId="{6ACE6AA1-5EC8-442B-9F8B-07F03849F7A5}">
      <dgm:prSet/>
      <dgm:spPr/>
      <dgm:t>
        <a:bodyPr/>
        <a:lstStyle/>
        <a:p>
          <a:endParaRPr lang="en-US"/>
        </a:p>
      </dgm:t>
    </dgm:pt>
    <dgm:pt modelId="{3AF1B430-BBFA-4FFB-A5ED-BE32C08F42ED}">
      <dgm:prSet/>
      <dgm:spPr/>
      <dgm:t>
        <a:bodyPr/>
        <a:lstStyle/>
        <a:p>
          <a:r>
            <a:rPr lang="en-US"/>
            <a:t>Documents</a:t>
          </a:r>
        </a:p>
      </dgm:t>
    </dgm:pt>
    <dgm:pt modelId="{CD044B10-9D87-4A86-8C88-B9F175A88C39}" type="parTrans" cxnId="{8518FCCE-B591-4F2C-B936-379CB5B87FE4}">
      <dgm:prSet/>
      <dgm:spPr/>
      <dgm:t>
        <a:bodyPr/>
        <a:lstStyle/>
        <a:p>
          <a:endParaRPr lang="en-US"/>
        </a:p>
      </dgm:t>
    </dgm:pt>
    <dgm:pt modelId="{5B86E99C-0464-4085-9DB2-A6DF7721C83A}" type="sibTrans" cxnId="{8518FCCE-B591-4F2C-B936-379CB5B87FE4}">
      <dgm:prSet/>
      <dgm:spPr/>
      <dgm:t>
        <a:bodyPr/>
        <a:lstStyle/>
        <a:p>
          <a:endParaRPr lang="en-US"/>
        </a:p>
      </dgm:t>
    </dgm:pt>
    <dgm:pt modelId="{01537192-D53C-41F0-83D9-1E9E69ADC8E8}">
      <dgm:prSet/>
      <dgm:spPr/>
      <dgm:t>
        <a:bodyPr/>
        <a:lstStyle/>
        <a:p>
          <a:r>
            <a:rPr lang="en-US"/>
            <a:t>Content</a:t>
          </a:r>
        </a:p>
      </dgm:t>
    </dgm:pt>
    <dgm:pt modelId="{D86038BD-A8E9-4B78-987D-6FFC261BECCE}" type="parTrans" cxnId="{B6EC72B4-889E-4E25-8C27-9B1FECFBFD3E}">
      <dgm:prSet/>
      <dgm:spPr/>
      <dgm:t>
        <a:bodyPr/>
        <a:lstStyle/>
        <a:p>
          <a:endParaRPr lang="en-US"/>
        </a:p>
      </dgm:t>
    </dgm:pt>
    <dgm:pt modelId="{F08CCE77-2BED-4E20-8D6C-98A0424DC313}" type="sibTrans" cxnId="{B6EC72B4-889E-4E25-8C27-9B1FECFBFD3E}">
      <dgm:prSet/>
      <dgm:spPr/>
      <dgm:t>
        <a:bodyPr/>
        <a:lstStyle/>
        <a:p>
          <a:endParaRPr lang="en-US"/>
        </a:p>
      </dgm:t>
    </dgm:pt>
    <dgm:pt modelId="{6139BCA0-E256-4A79-AB19-256D84E0E148}" type="pres">
      <dgm:prSet presAssocID="{ACC6E08A-C476-4044-86F3-A3BD4FCE3FA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800AF73-6FE8-4067-81DF-F155120DFA4D}" type="pres">
      <dgm:prSet presAssocID="{1A889409-E5AF-46F1-9217-5AC2F62BD449}" presName="hierRoot1" presStyleCnt="0"/>
      <dgm:spPr/>
    </dgm:pt>
    <dgm:pt modelId="{A07563C6-A9B7-498F-A072-F2528D13AC82}" type="pres">
      <dgm:prSet presAssocID="{1A889409-E5AF-46F1-9217-5AC2F62BD449}" presName="composite" presStyleCnt="0"/>
      <dgm:spPr/>
    </dgm:pt>
    <dgm:pt modelId="{4B42A604-2210-47B3-8D7A-16084EEB1F26}" type="pres">
      <dgm:prSet presAssocID="{1A889409-E5AF-46F1-9217-5AC2F62BD449}" presName="background" presStyleLbl="node0" presStyleIdx="0" presStyleCnt="3"/>
      <dgm:spPr/>
    </dgm:pt>
    <dgm:pt modelId="{00AE6C23-73A5-4882-BE44-ABFE9CC42C6B}" type="pres">
      <dgm:prSet presAssocID="{1A889409-E5AF-46F1-9217-5AC2F62BD449}" presName="text" presStyleLbl="fgAcc0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6B4432-E98A-41B5-A5B2-B4C94AC4252F}" type="pres">
      <dgm:prSet presAssocID="{1A889409-E5AF-46F1-9217-5AC2F62BD449}" presName="hierChild2" presStyleCnt="0"/>
      <dgm:spPr/>
    </dgm:pt>
    <dgm:pt modelId="{761A1CA6-568B-4DF6-81B2-CFE71AF16D1B}" type="pres">
      <dgm:prSet presAssocID="{3AF1B430-BBFA-4FFB-A5ED-BE32C08F42ED}" presName="hierRoot1" presStyleCnt="0"/>
      <dgm:spPr/>
    </dgm:pt>
    <dgm:pt modelId="{0A4B60DB-C4B7-467A-B13A-3A00EEE11B12}" type="pres">
      <dgm:prSet presAssocID="{3AF1B430-BBFA-4FFB-A5ED-BE32C08F42ED}" presName="composite" presStyleCnt="0"/>
      <dgm:spPr/>
    </dgm:pt>
    <dgm:pt modelId="{C57A3C74-DC2E-48C5-9742-589942B75BF1}" type="pres">
      <dgm:prSet presAssocID="{3AF1B430-BBFA-4FFB-A5ED-BE32C08F42ED}" presName="background" presStyleLbl="node0" presStyleIdx="1" presStyleCnt="3"/>
      <dgm:spPr/>
    </dgm:pt>
    <dgm:pt modelId="{8FDA520B-4BAE-4DB0-BE38-A457C0F85C1A}" type="pres">
      <dgm:prSet presAssocID="{3AF1B430-BBFA-4FFB-A5ED-BE32C08F42ED}" presName="text" presStyleLbl="fgAcc0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B99E2A-9B04-4E40-8CE5-B25AF9C3083D}" type="pres">
      <dgm:prSet presAssocID="{3AF1B430-BBFA-4FFB-A5ED-BE32C08F42ED}" presName="hierChild2" presStyleCnt="0"/>
      <dgm:spPr/>
    </dgm:pt>
    <dgm:pt modelId="{01D7F4BF-7CFF-4D4C-A5EB-FA1ED8984422}" type="pres">
      <dgm:prSet presAssocID="{01537192-D53C-41F0-83D9-1E9E69ADC8E8}" presName="hierRoot1" presStyleCnt="0"/>
      <dgm:spPr/>
    </dgm:pt>
    <dgm:pt modelId="{906B859E-617F-46B8-B6CE-FDAA1FE6EDAD}" type="pres">
      <dgm:prSet presAssocID="{01537192-D53C-41F0-83D9-1E9E69ADC8E8}" presName="composite" presStyleCnt="0"/>
      <dgm:spPr/>
    </dgm:pt>
    <dgm:pt modelId="{94F50380-5684-4954-BC81-E2BBC23A5BB3}" type="pres">
      <dgm:prSet presAssocID="{01537192-D53C-41F0-83D9-1E9E69ADC8E8}" presName="background" presStyleLbl="node0" presStyleIdx="2" presStyleCnt="3"/>
      <dgm:spPr/>
    </dgm:pt>
    <dgm:pt modelId="{49E91558-E777-44F9-BAE0-F77E4F56CCC8}" type="pres">
      <dgm:prSet presAssocID="{01537192-D53C-41F0-83D9-1E9E69ADC8E8}" presName="text" presStyleLbl="fgAcc0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C919501-8ABE-4B00-8C77-6D88F80E36E3}" type="pres">
      <dgm:prSet presAssocID="{01537192-D53C-41F0-83D9-1E9E69ADC8E8}" presName="hierChild2" presStyleCnt="0"/>
      <dgm:spPr/>
    </dgm:pt>
  </dgm:ptLst>
  <dgm:cxnLst>
    <dgm:cxn modelId="{C5F14C52-F59D-4FC3-AB00-7F863C3F3442}" type="presOf" srcId="{1A889409-E5AF-46F1-9217-5AC2F62BD449}" destId="{00AE6C23-73A5-4882-BE44-ABFE9CC42C6B}" srcOrd="0" destOrd="0" presId="urn:microsoft.com/office/officeart/2005/8/layout/hierarchy1"/>
    <dgm:cxn modelId="{6ACE6AA1-5EC8-442B-9F8B-07F03849F7A5}" srcId="{ACC6E08A-C476-4044-86F3-A3BD4FCE3FAD}" destId="{1A889409-E5AF-46F1-9217-5AC2F62BD449}" srcOrd="0" destOrd="0" parTransId="{82C87F80-27DE-4356-A649-2CE3960AFF99}" sibTransId="{2D8D504F-198A-4A71-9647-622E46381704}"/>
    <dgm:cxn modelId="{8518FCCE-B591-4F2C-B936-379CB5B87FE4}" srcId="{ACC6E08A-C476-4044-86F3-A3BD4FCE3FAD}" destId="{3AF1B430-BBFA-4FFB-A5ED-BE32C08F42ED}" srcOrd="1" destOrd="0" parTransId="{CD044B10-9D87-4A86-8C88-B9F175A88C39}" sibTransId="{5B86E99C-0464-4085-9DB2-A6DF7721C83A}"/>
    <dgm:cxn modelId="{92325C13-B3AA-454A-951D-97905FA917B5}" type="presOf" srcId="{ACC6E08A-C476-4044-86F3-A3BD4FCE3FAD}" destId="{6139BCA0-E256-4A79-AB19-256D84E0E148}" srcOrd="0" destOrd="0" presId="urn:microsoft.com/office/officeart/2005/8/layout/hierarchy1"/>
    <dgm:cxn modelId="{5F406CED-A62D-4759-9819-A20BD9E5C657}" type="presOf" srcId="{01537192-D53C-41F0-83D9-1E9E69ADC8E8}" destId="{49E91558-E777-44F9-BAE0-F77E4F56CCC8}" srcOrd="0" destOrd="0" presId="urn:microsoft.com/office/officeart/2005/8/layout/hierarchy1"/>
    <dgm:cxn modelId="{911D65A5-6A89-42E4-A5A3-B7FBA7D6F92D}" type="presOf" srcId="{3AF1B430-BBFA-4FFB-A5ED-BE32C08F42ED}" destId="{8FDA520B-4BAE-4DB0-BE38-A457C0F85C1A}" srcOrd="0" destOrd="0" presId="urn:microsoft.com/office/officeart/2005/8/layout/hierarchy1"/>
    <dgm:cxn modelId="{B6EC72B4-889E-4E25-8C27-9B1FECFBFD3E}" srcId="{ACC6E08A-C476-4044-86F3-A3BD4FCE3FAD}" destId="{01537192-D53C-41F0-83D9-1E9E69ADC8E8}" srcOrd="2" destOrd="0" parTransId="{D86038BD-A8E9-4B78-987D-6FFC261BECCE}" sibTransId="{F08CCE77-2BED-4E20-8D6C-98A0424DC313}"/>
    <dgm:cxn modelId="{AE3DD8F2-3885-4194-8277-C08AD25B3E64}" type="presParOf" srcId="{6139BCA0-E256-4A79-AB19-256D84E0E148}" destId="{D800AF73-6FE8-4067-81DF-F155120DFA4D}" srcOrd="0" destOrd="0" presId="urn:microsoft.com/office/officeart/2005/8/layout/hierarchy1"/>
    <dgm:cxn modelId="{F5319BA9-C919-449D-8271-B7B5917A30FE}" type="presParOf" srcId="{D800AF73-6FE8-4067-81DF-F155120DFA4D}" destId="{A07563C6-A9B7-498F-A072-F2528D13AC82}" srcOrd="0" destOrd="0" presId="urn:microsoft.com/office/officeart/2005/8/layout/hierarchy1"/>
    <dgm:cxn modelId="{6C8DAA1F-01CD-4E77-915A-B13F088F8B58}" type="presParOf" srcId="{A07563C6-A9B7-498F-A072-F2528D13AC82}" destId="{4B42A604-2210-47B3-8D7A-16084EEB1F26}" srcOrd="0" destOrd="0" presId="urn:microsoft.com/office/officeart/2005/8/layout/hierarchy1"/>
    <dgm:cxn modelId="{ED4F24FE-08B4-463E-A097-2442CC016E9F}" type="presParOf" srcId="{A07563C6-A9B7-498F-A072-F2528D13AC82}" destId="{00AE6C23-73A5-4882-BE44-ABFE9CC42C6B}" srcOrd="1" destOrd="0" presId="urn:microsoft.com/office/officeart/2005/8/layout/hierarchy1"/>
    <dgm:cxn modelId="{F7698805-FA42-4C77-99A1-22B99EB58154}" type="presParOf" srcId="{D800AF73-6FE8-4067-81DF-F155120DFA4D}" destId="{7B6B4432-E98A-41B5-A5B2-B4C94AC4252F}" srcOrd="1" destOrd="0" presId="urn:microsoft.com/office/officeart/2005/8/layout/hierarchy1"/>
    <dgm:cxn modelId="{94BA0F7D-C4C7-4748-9711-F82BA0FDF88C}" type="presParOf" srcId="{6139BCA0-E256-4A79-AB19-256D84E0E148}" destId="{761A1CA6-568B-4DF6-81B2-CFE71AF16D1B}" srcOrd="1" destOrd="0" presId="urn:microsoft.com/office/officeart/2005/8/layout/hierarchy1"/>
    <dgm:cxn modelId="{2594410D-0A13-43F0-AADE-DFF400793FBE}" type="presParOf" srcId="{761A1CA6-568B-4DF6-81B2-CFE71AF16D1B}" destId="{0A4B60DB-C4B7-467A-B13A-3A00EEE11B12}" srcOrd="0" destOrd="0" presId="urn:microsoft.com/office/officeart/2005/8/layout/hierarchy1"/>
    <dgm:cxn modelId="{6DFD4200-F8EA-4A34-8E21-3A5D8EDA1F77}" type="presParOf" srcId="{0A4B60DB-C4B7-467A-B13A-3A00EEE11B12}" destId="{C57A3C74-DC2E-48C5-9742-589942B75BF1}" srcOrd="0" destOrd="0" presId="urn:microsoft.com/office/officeart/2005/8/layout/hierarchy1"/>
    <dgm:cxn modelId="{93B54819-4420-4139-8B5C-7E8BD6DB1A85}" type="presParOf" srcId="{0A4B60DB-C4B7-467A-B13A-3A00EEE11B12}" destId="{8FDA520B-4BAE-4DB0-BE38-A457C0F85C1A}" srcOrd="1" destOrd="0" presId="urn:microsoft.com/office/officeart/2005/8/layout/hierarchy1"/>
    <dgm:cxn modelId="{67CA9B4A-D018-44D7-A6C8-CD1D45E70628}" type="presParOf" srcId="{761A1CA6-568B-4DF6-81B2-CFE71AF16D1B}" destId="{8AB99E2A-9B04-4E40-8CE5-B25AF9C3083D}" srcOrd="1" destOrd="0" presId="urn:microsoft.com/office/officeart/2005/8/layout/hierarchy1"/>
    <dgm:cxn modelId="{F557B057-E350-40BF-882D-FC34BA13DFA6}" type="presParOf" srcId="{6139BCA0-E256-4A79-AB19-256D84E0E148}" destId="{01D7F4BF-7CFF-4D4C-A5EB-FA1ED8984422}" srcOrd="2" destOrd="0" presId="urn:microsoft.com/office/officeart/2005/8/layout/hierarchy1"/>
    <dgm:cxn modelId="{8E7F04C5-C8CD-4560-9427-AB538A4078A7}" type="presParOf" srcId="{01D7F4BF-7CFF-4D4C-A5EB-FA1ED8984422}" destId="{906B859E-617F-46B8-B6CE-FDAA1FE6EDAD}" srcOrd="0" destOrd="0" presId="urn:microsoft.com/office/officeart/2005/8/layout/hierarchy1"/>
    <dgm:cxn modelId="{0F5A6BDB-9442-4BC1-84FC-400955DC37B8}" type="presParOf" srcId="{906B859E-617F-46B8-B6CE-FDAA1FE6EDAD}" destId="{94F50380-5684-4954-BC81-E2BBC23A5BB3}" srcOrd="0" destOrd="0" presId="urn:microsoft.com/office/officeart/2005/8/layout/hierarchy1"/>
    <dgm:cxn modelId="{1A93853A-11C6-4507-8C7F-3868D7C8829B}" type="presParOf" srcId="{906B859E-617F-46B8-B6CE-FDAA1FE6EDAD}" destId="{49E91558-E777-44F9-BAE0-F77E4F56CCC8}" srcOrd="1" destOrd="0" presId="urn:microsoft.com/office/officeart/2005/8/layout/hierarchy1"/>
    <dgm:cxn modelId="{A95D97C0-7C28-4104-A690-E156F45E670F}" type="presParOf" srcId="{01D7F4BF-7CFF-4D4C-A5EB-FA1ED8984422}" destId="{EC919501-8ABE-4B00-8C77-6D88F80E36E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7A25F3C-5462-4CAA-A14A-349FDC126273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8630C8AD-A4F0-4904-A08A-89BAAD905A27}">
      <dgm:prSet/>
      <dgm:spPr/>
      <dgm:t>
        <a:bodyPr/>
        <a:lstStyle/>
        <a:p>
          <a:r>
            <a:rPr lang="en-US"/>
            <a:t>Content – the data or information in the record constitutes its intellectual substance</a:t>
          </a:r>
        </a:p>
      </dgm:t>
    </dgm:pt>
    <dgm:pt modelId="{2209F63E-9185-46C3-B8B6-10502C8EADAF}" type="parTrans" cxnId="{E0DE1C31-D2B3-422E-8DFB-71A572AA517C}">
      <dgm:prSet/>
      <dgm:spPr/>
      <dgm:t>
        <a:bodyPr/>
        <a:lstStyle/>
        <a:p>
          <a:endParaRPr lang="en-US"/>
        </a:p>
      </dgm:t>
    </dgm:pt>
    <dgm:pt modelId="{4519FE5B-BB25-4956-91C5-9E635A9AC99B}" type="sibTrans" cxnId="{E0DE1C31-D2B3-422E-8DFB-71A572AA517C}">
      <dgm:prSet/>
      <dgm:spPr/>
      <dgm:t>
        <a:bodyPr/>
        <a:lstStyle/>
        <a:p>
          <a:endParaRPr lang="en-US"/>
        </a:p>
      </dgm:t>
    </dgm:pt>
    <dgm:pt modelId="{D8CBFC22-0FAF-45F9-A118-21DE596C3355}">
      <dgm:prSet/>
      <dgm:spPr/>
      <dgm:t>
        <a:bodyPr/>
        <a:lstStyle/>
        <a:p>
          <a:r>
            <a:rPr lang="en-US"/>
            <a:t>Past history, medical list, allergies</a:t>
          </a:r>
        </a:p>
      </dgm:t>
    </dgm:pt>
    <dgm:pt modelId="{C7E15DF6-7BE8-4DE1-934F-5B61021082CD}" type="parTrans" cxnId="{A9EB26A6-6040-4749-A639-9011BFF6A63A}">
      <dgm:prSet/>
      <dgm:spPr/>
      <dgm:t>
        <a:bodyPr/>
        <a:lstStyle/>
        <a:p>
          <a:endParaRPr lang="en-US"/>
        </a:p>
      </dgm:t>
    </dgm:pt>
    <dgm:pt modelId="{BB9D7678-53EC-46C7-8876-09FA9F356B79}" type="sibTrans" cxnId="{A9EB26A6-6040-4749-A639-9011BFF6A63A}">
      <dgm:prSet/>
      <dgm:spPr/>
      <dgm:t>
        <a:bodyPr/>
        <a:lstStyle/>
        <a:p>
          <a:endParaRPr lang="en-US"/>
        </a:p>
      </dgm:t>
    </dgm:pt>
    <dgm:pt modelId="{CD2E6207-5C41-4B42-B7D6-4998F04B86D8}">
      <dgm:prSet/>
      <dgm:spPr/>
      <dgm:t>
        <a:bodyPr/>
        <a:lstStyle/>
        <a:p>
          <a:r>
            <a:rPr lang="en-US"/>
            <a:t>Structure – the format of the record and its relationship to the content</a:t>
          </a:r>
        </a:p>
      </dgm:t>
    </dgm:pt>
    <dgm:pt modelId="{E7DF438E-D00C-4004-9D22-E208ACF76619}" type="parTrans" cxnId="{700A1EC0-A837-40BB-8D6E-D5095F5721C4}">
      <dgm:prSet/>
      <dgm:spPr/>
      <dgm:t>
        <a:bodyPr/>
        <a:lstStyle/>
        <a:p>
          <a:endParaRPr lang="en-US"/>
        </a:p>
      </dgm:t>
    </dgm:pt>
    <dgm:pt modelId="{A6E15C13-AAB7-4236-80C0-A12633FE10E6}" type="sibTrans" cxnId="{700A1EC0-A837-40BB-8D6E-D5095F5721C4}">
      <dgm:prSet/>
      <dgm:spPr/>
      <dgm:t>
        <a:bodyPr/>
        <a:lstStyle/>
        <a:p>
          <a:endParaRPr lang="en-US"/>
        </a:p>
      </dgm:t>
    </dgm:pt>
    <dgm:pt modelId="{4970F7E7-5A12-45FB-AB97-CA25AD6706CA}">
      <dgm:prSet/>
      <dgm:spPr/>
      <dgm:t>
        <a:bodyPr/>
        <a:lstStyle/>
        <a:p>
          <a:r>
            <a:rPr lang="en-US" dirty="0"/>
            <a:t>Headings in a history, such as HPI, past history are related to and provide the structure for the content</a:t>
          </a:r>
        </a:p>
      </dgm:t>
    </dgm:pt>
    <dgm:pt modelId="{0AA74919-2F24-481E-8C5D-B3867A1F8C40}" type="parTrans" cxnId="{DA9A3C8D-7652-40C3-BE5E-D6B9916E00A9}">
      <dgm:prSet/>
      <dgm:spPr/>
      <dgm:t>
        <a:bodyPr/>
        <a:lstStyle/>
        <a:p>
          <a:endParaRPr lang="en-US"/>
        </a:p>
      </dgm:t>
    </dgm:pt>
    <dgm:pt modelId="{29305EC8-2D64-4E97-83E1-808813ABC6EE}" type="sibTrans" cxnId="{DA9A3C8D-7652-40C3-BE5E-D6B9916E00A9}">
      <dgm:prSet/>
      <dgm:spPr/>
      <dgm:t>
        <a:bodyPr/>
        <a:lstStyle/>
        <a:p>
          <a:endParaRPr lang="en-US"/>
        </a:p>
      </dgm:t>
    </dgm:pt>
    <dgm:pt modelId="{450DC4E9-7E5B-41D0-9FA9-87EE896DB183}">
      <dgm:prSet/>
      <dgm:spPr/>
      <dgm:t>
        <a:bodyPr/>
        <a:lstStyle/>
        <a:p>
          <a:r>
            <a:rPr lang="en-US"/>
            <a:t>Context – how the record is created, when it was created, by whom, and linkages to other records</a:t>
          </a:r>
        </a:p>
      </dgm:t>
    </dgm:pt>
    <dgm:pt modelId="{F77E4B7C-B49D-4B72-A5F7-14064A5DA6BE}" type="parTrans" cxnId="{62359B8E-B58E-4905-86F8-DA722D756B2A}">
      <dgm:prSet/>
      <dgm:spPr/>
      <dgm:t>
        <a:bodyPr/>
        <a:lstStyle/>
        <a:p>
          <a:endParaRPr lang="en-US"/>
        </a:p>
      </dgm:t>
    </dgm:pt>
    <dgm:pt modelId="{F13C76F5-A518-41BF-AE99-D558B85EFBC4}" type="sibTrans" cxnId="{62359B8E-B58E-4905-86F8-DA722D756B2A}">
      <dgm:prSet/>
      <dgm:spPr/>
      <dgm:t>
        <a:bodyPr/>
        <a:lstStyle/>
        <a:p>
          <a:endParaRPr lang="en-US"/>
        </a:p>
      </dgm:t>
    </dgm:pt>
    <dgm:pt modelId="{4A82A908-9F87-4E3E-9F7D-C39AA478056B}" type="pres">
      <dgm:prSet presAssocID="{47A25F3C-5462-4CAA-A14A-349FDC1262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B51B3F-A451-4358-B84C-227CDD5A70F9}" type="pres">
      <dgm:prSet presAssocID="{8630C8AD-A4F0-4904-A08A-89BAAD905A2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470659-4F99-4EDB-8B29-CDA1C65F83AB}" type="pres">
      <dgm:prSet presAssocID="{8630C8AD-A4F0-4904-A08A-89BAAD905A2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7B239A-EDED-4083-A9FE-5C6A778FB7CA}" type="pres">
      <dgm:prSet presAssocID="{CD2E6207-5C41-4B42-B7D6-4998F04B86D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5BC9A-00C8-4A14-9ED7-6C951DC8F5DA}" type="pres">
      <dgm:prSet presAssocID="{CD2E6207-5C41-4B42-B7D6-4998F04B86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CAB506-E53A-4ADE-8D88-D5829E8E0650}" type="pres">
      <dgm:prSet presAssocID="{450DC4E9-7E5B-41D0-9FA9-87EE896DB18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73730BC-6A2F-444F-8BE1-83555C1D1016}" type="presOf" srcId="{8630C8AD-A4F0-4904-A08A-89BAAD905A27}" destId="{19B51B3F-A451-4358-B84C-227CDD5A70F9}" srcOrd="0" destOrd="0" presId="urn:microsoft.com/office/officeart/2005/8/layout/vList2"/>
    <dgm:cxn modelId="{700A1EC0-A837-40BB-8D6E-D5095F5721C4}" srcId="{47A25F3C-5462-4CAA-A14A-349FDC126273}" destId="{CD2E6207-5C41-4B42-B7D6-4998F04B86D8}" srcOrd="1" destOrd="0" parTransId="{E7DF438E-D00C-4004-9D22-E208ACF76619}" sibTransId="{A6E15C13-AAB7-4236-80C0-A12633FE10E6}"/>
    <dgm:cxn modelId="{DA9A3C8D-7652-40C3-BE5E-D6B9916E00A9}" srcId="{CD2E6207-5C41-4B42-B7D6-4998F04B86D8}" destId="{4970F7E7-5A12-45FB-AB97-CA25AD6706CA}" srcOrd="0" destOrd="0" parTransId="{0AA74919-2F24-481E-8C5D-B3867A1F8C40}" sibTransId="{29305EC8-2D64-4E97-83E1-808813ABC6EE}"/>
    <dgm:cxn modelId="{2DBAA354-84E1-4319-8F80-EE98FB0A1307}" type="presOf" srcId="{D8CBFC22-0FAF-45F9-A118-21DE596C3355}" destId="{20470659-4F99-4EDB-8B29-CDA1C65F83AB}" srcOrd="0" destOrd="0" presId="urn:microsoft.com/office/officeart/2005/8/layout/vList2"/>
    <dgm:cxn modelId="{A9EB26A6-6040-4749-A639-9011BFF6A63A}" srcId="{8630C8AD-A4F0-4904-A08A-89BAAD905A27}" destId="{D8CBFC22-0FAF-45F9-A118-21DE596C3355}" srcOrd="0" destOrd="0" parTransId="{C7E15DF6-7BE8-4DE1-934F-5B61021082CD}" sibTransId="{BB9D7678-53EC-46C7-8876-09FA9F356B79}"/>
    <dgm:cxn modelId="{9CBEB6E6-41C5-435F-A46F-D16746237EEE}" type="presOf" srcId="{CD2E6207-5C41-4B42-B7D6-4998F04B86D8}" destId="{927B239A-EDED-4083-A9FE-5C6A778FB7CA}" srcOrd="0" destOrd="0" presId="urn:microsoft.com/office/officeart/2005/8/layout/vList2"/>
    <dgm:cxn modelId="{9958CF9A-6C27-4548-805E-1BF387F0446E}" type="presOf" srcId="{47A25F3C-5462-4CAA-A14A-349FDC126273}" destId="{4A82A908-9F87-4E3E-9F7D-C39AA478056B}" srcOrd="0" destOrd="0" presId="urn:microsoft.com/office/officeart/2005/8/layout/vList2"/>
    <dgm:cxn modelId="{1E503C1B-6B0F-4A77-942B-A6A372B1813F}" type="presOf" srcId="{450DC4E9-7E5B-41D0-9FA9-87EE896DB183}" destId="{37CAB506-E53A-4ADE-8D88-D5829E8E0650}" srcOrd="0" destOrd="0" presId="urn:microsoft.com/office/officeart/2005/8/layout/vList2"/>
    <dgm:cxn modelId="{84B60518-6E9D-4F39-8CD6-F91C123E9C9F}" type="presOf" srcId="{4970F7E7-5A12-45FB-AB97-CA25AD6706CA}" destId="{6A75BC9A-00C8-4A14-9ED7-6C951DC8F5DA}" srcOrd="0" destOrd="0" presId="urn:microsoft.com/office/officeart/2005/8/layout/vList2"/>
    <dgm:cxn modelId="{62359B8E-B58E-4905-86F8-DA722D756B2A}" srcId="{47A25F3C-5462-4CAA-A14A-349FDC126273}" destId="{450DC4E9-7E5B-41D0-9FA9-87EE896DB183}" srcOrd="2" destOrd="0" parTransId="{F77E4B7C-B49D-4B72-A5F7-14064A5DA6BE}" sibTransId="{F13C76F5-A518-41BF-AE99-D558B85EFBC4}"/>
    <dgm:cxn modelId="{E0DE1C31-D2B3-422E-8DFB-71A572AA517C}" srcId="{47A25F3C-5462-4CAA-A14A-349FDC126273}" destId="{8630C8AD-A4F0-4904-A08A-89BAAD905A27}" srcOrd="0" destOrd="0" parTransId="{2209F63E-9185-46C3-B8B6-10502C8EADAF}" sibTransId="{4519FE5B-BB25-4956-91C5-9E635A9AC99B}"/>
    <dgm:cxn modelId="{0DECB908-9926-4502-A185-714AD4C2AEC1}" type="presParOf" srcId="{4A82A908-9F87-4E3E-9F7D-C39AA478056B}" destId="{19B51B3F-A451-4358-B84C-227CDD5A70F9}" srcOrd="0" destOrd="0" presId="urn:microsoft.com/office/officeart/2005/8/layout/vList2"/>
    <dgm:cxn modelId="{383BFDB2-CCB7-4080-8AFD-B259C847086B}" type="presParOf" srcId="{4A82A908-9F87-4E3E-9F7D-C39AA478056B}" destId="{20470659-4F99-4EDB-8B29-CDA1C65F83AB}" srcOrd="1" destOrd="0" presId="urn:microsoft.com/office/officeart/2005/8/layout/vList2"/>
    <dgm:cxn modelId="{8E74C6B7-33FD-408E-9D3D-F0086DD38CD6}" type="presParOf" srcId="{4A82A908-9F87-4E3E-9F7D-C39AA478056B}" destId="{927B239A-EDED-4083-A9FE-5C6A778FB7CA}" srcOrd="2" destOrd="0" presId="urn:microsoft.com/office/officeart/2005/8/layout/vList2"/>
    <dgm:cxn modelId="{4B5AAF8B-E81A-4044-B425-8729FB634EC8}" type="presParOf" srcId="{4A82A908-9F87-4E3E-9F7D-C39AA478056B}" destId="{6A75BC9A-00C8-4A14-9ED7-6C951DC8F5DA}" srcOrd="3" destOrd="0" presId="urn:microsoft.com/office/officeart/2005/8/layout/vList2"/>
    <dgm:cxn modelId="{CFE5A820-2857-448C-BDF1-E5DB216D447B}" type="presParOf" srcId="{4A82A908-9F87-4E3E-9F7D-C39AA478056B}" destId="{37CAB506-E53A-4ADE-8D88-D5829E8E065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272026C-167D-45D5-A997-A4BC513F6A3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4CA1E7A-4E7D-4BFB-AE98-321409BD9CA1}">
      <dgm:prSet/>
      <dgm:spPr/>
      <dgm:t>
        <a:bodyPr/>
        <a:lstStyle/>
        <a:p>
          <a:r>
            <a:rPr lang="en-US" dirty="0" smtClean="0"/>
            <a:t>Recorded </a:t>
          </a:r>
          <a:r>
            <a:rPr lang="en-US" dirty="0"/>
            <a:t>information or object </a:t>
          </a:r>
          <a:r>
            <a:rPr lang="en-US" dirty="0" smtClean="0"/>
            <a:t>treated </a:t>
          </a:r>
          <a:r>
            <a:rPr lang="en-US" dirty="0"/>
            <a:t>as a </a:t>
          </a:r>
          <a:r>
            <a:rPr lang="en-US" dirty="0" smtClean="0"/>
            <a:t>unit</a:t>
          </a:r>
          <a:endParaRPr lang="en-US" dirty="0"/>
        </a:p>
      </dgm:t>
    </dgm:pt>
    <dgm:pt modelId="{AB382A6E-ED77-4CC0-A19A-690EE7A4C084}" type="parTrans" cxnId="{11C3791C-35AA-4D2F-99D4-B92FDF81A0AC}">
      <dgm:prSet/>
      <dgm:spPr/>
      <dgm:t>
        <a:bodyPr/>
        <a:lstStyle/>
        <a:p>
          <a:endParaRPr lang="en-US"/>
        </a:p>
      </dgm:t>
    </dgm:pt>
    <dgm:pt modelId="{E03568D9-8A5E-4CE1-A000-92A9EB540C66}" type="sibTrans" cxnId="{11C3791C-35AA-4D2F-99D4-B92FDF81A0AC}">
      <dgm:prSet/>
      <dgm:spPr/>
      <dgm:t>
        <a:bodyPr/>
        <a:lstStyle/>
        <a:p>
          <a:endParaRPr lang="en-US"/>
        </a:p>
      </dgm:t>
    </dgm:pt>
    <dgm:pt modelId="{20333856-3EF9-46A7-9052-EF45C8D98CAD}">
      <dgm:prSet/>
      <dgm:spPr/>
      <dgm:t>
        <a:bodyPr/>
        <a:lstStyle/>
        <a:p>
          <a:r>
            <a:rPr lang="en-US" dirty="0"/>
            <a:t>Forms, transcribed reports, progress notes</a:t>
          </a:r>
        </a:p>
      </dgm:t>
    </dgm:pt>
    <dgm:pt modelId="{12DB3554-2649-4D26-921A-8DA24ACD364C}" type="parTrans" cxnId="{43748AF5-AAFB-41BA-B2FE-0C88CBBB4536}">
      <dgm:prSet/>
      <dgm:spPr/>
      <dgm:t>
        <a:bodyPr/>
        <a:lstStyle/>
        <a:p>
          <a:endParaRPr lang="en-US"/>
        </a:p>
      </dgm:t>
    </dgm:pt>
    <dgm:pt modelId="{006E8EC8-D5B2-442D-8016-E69157C9AEBE}" type="sibTrans" cxnId="{43748AF5-AAFB-41BA-B2FE-0C88CBBB4536}">
      <dgm:prSet/>
      <dgm:spPr/>
      <dgm:t>
        <a:bodyPr/>
        <a:lstStyle/>
        <a:p>
          <a:endParaRPr lang="en-US"/>
        </a:p>
      </dgm:t>
    </dgm:pt>
    <dgm:pt modelId="{6F4CFD58-19A5-4BC8-9E7C-42A68365BF47}">
      <dgm:prSet/>
      <dgm:spPr/>
      <dgm:t>
        <a:bodyPr/>
        <a:lstStyle/>
        <a:p>
          <a:r>
            <a:rPr lang="en-US" dirty="0"/>
            <a:t>Documents become records when used in a business transaction or created to document a </a:t>
          </a:r>
          <a:r>
            <a:rPr lang="en-US" dirty="0" smtClean="0"/>
            <a:t>transaction </a:t>
          </a:r>
          <a:endParaRPr lang="en-US" dirty="0"/>
        </a:p>
      </dgm:t>
    </dgm:pt>
    <dgm:pt modelId="{8C2FCD80-387E-4C03-A77E-98DA2F62DEE3}" type="parTrans" cxnId="{6B988C9E-32B3-4481-AF42-40883DB51CB9}">
      <dgm:prSet/>
      <dgm:spPr/>
      <dgm:t>
        <a:bodyPr/>
        <a:lstStyle/>
        <a:p>
          <a:endParaRPr lang="en-US"/>
        </a:p>
      </dgm:t>
    </dgm:pt>
    <dgm:pt modelId="{EBA522FF-FA66-459F-A647-9756C22779C2}" type="sibTrans" cxnId="{6B988C9E-32B3-4481-AF42-40883DB51CB9}">
      <dgm:prSet/>
      <dgm:spPr/>
      <dgm:t>
        <a:bodyPr/>
        <a:lstStyle/>
        <a:p>
          <a:endParaRPr lang="en-US"/>
        </a:p>
      </dgm:t>
    </dgm:pt>
    <dgm:pt modelId="{F0709213-3612-4C24-BC35-9E8552416548}" type="pres">
      <dgm:prSet presAssocID="{2272026C-167D-45D5-A997-A4BC513F6A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5DFDFD-CD5A-4C5D-9EEF-E62A6CD95F42}" type="pres">
      <dgm:prSet presAssocID="{24CA1E7A-4E7D-4BFB-AE98-321409BD9C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D81B4D-9EBF-4076-A563-77E02641CA50}" type="pres">
      <dgm:prSet presAssocID="{24CA1E7A-4E7D-4BFB-AE98-321409BD9CA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AB732-DBD3-4822-A308-9F663043C4D4}" type="pres">
      <dgm:prSet presAssocID="{6F4CFD58-19A5-4BC8-9E7C-42A68365BF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C984A9-8740-4C5A-9A99-E03E43A1D107}" type="presOf" srcId="{20333856-3EF9-46A7-9052-EF45C8D98CAD}" destId="{CED81B4D-9EBF-4076-A563-77E02641CA50}" srcOrd="0" destOrd="0" presId="urn:microsoft.com/office/officeart/2005/8/layout/vList2"/>
    <dgm:cxn modelId="{19F038BD-D485-4382-BA35-6905DFCDC91D}" type="presOf" srcId="{6F4CFD58-19A5-4BC8-9E7C-42A68365BF47}" destId="{97FAB732-DBD3-4822-A308-9F663043C4D4}" srcOrd="0" destOrd="0" presId="urn:microsoft.com/office/officeart/2005/8/layout/vList2"/>
    <dgm:cxn modelId="{11C3791C-35AA-4D2F-99D4-B92FDF81A0AC}" srcId="{2272026C-167D-45D5-A997-A4BC513F6A36}" destId="{24CA1E7A-4E7D-4BFB-AE98-321409BD9CA1}" srcOrd="0" destOrd="0" parTransId="{AB382A6E-ED77-4CC0-A19A-690EE7A4C084}" sibTransId="{E03568D9-8A5E-4CE1-A000-92A9EB540C66}"/>
    <dgm:cxn modelId="{6B988C9E-32B3-4481-AF42-40883DB51CB9}" srcId="{2272026C-167D-45D5-A997-A4BC513F6A36}" destId="{6F4CFD58-19A5-4BC8-9E7C-42A68365BF47}" srcOrd="1" destOrd="0" parTransId="{8C2FCD80-387E-4C03-A77E-98DA2F62DEE3}" sibTransId="{EBA522FF-FA66-459F-A647-9756C22779C2}"/>
    <dgm:cxn modelId="{43748AF5-AAFB-41BA-B2FE-0C88CBBB4536}" srcId="{24CA1E7A-4E7D-4BFB-AE98-321409BD9CA1}" destId="{20333856-3EF9-46A7-9052-EF45C8D98CAD}" srcOrd="0" destOrd="0" parTransId="{12DB3554-2649-4D26-921A-8DA24ACD364C}" sibTransId="{006E8EC8-D5B2-442D-8016-E69157C9AEBE}"/>
    <dgm:cxn modelId="{63A16006-C247-4819-A690-C59C1B6EA5E1}" type="presOf" srcId="{24CA1E7A-4E7D-4BFB-AE98-321409BD9CA1}" destId="{A05DFDFD-CD5A-4C5D-9EEF-E62A6CD95F42}" srcOrd="0" destOrd="0" presId="urn:microsoft.com/office/officeart/2005/8/layout/vList2"/>
    <dgm:cxn modelId="{2E31E6D1-A663-470E-AAD2-17BFCB5839BC}" type="presOf" srcId="{2272026C-167D-45D5-A997-A4BC513F6A36}" destId="{F0709213-3612-4C24-BC35-9E8552416548}" srcOrd="0" destOrd="0" presId="urn:microsoft.com/office/officeart/2005/8/layout/vList2"/>
    <dgm:cxn modelId="{554157E1-1293-41E8-A805-940012C18C8D}" type="presParOf" srcId="{F0709213-3612-4C24-BC35-9E8552416548}" destId="{A05DFDFD-CD5A-4C5D-9EEF-E62A6CD95F42}" srcOrd="0" destOrd="0" presId="urn:microsoft.com/office/officeart/2005/8/layout/vList2"/>
    <dgm:cxn modelId="{2DE12BD3-A22F-4C5B-892E-1DC396BCBC75}" type="presParOf" srcId="{F0709213-3612-4C24-BC35-9E8552416548}" destId="{CED81B4D-9EBF-4076-A563-77E02641CA50}" srcOrd="1" destOrd="0" presId="urn:microsoft.com/office/officeart/2005/8/layout/vList2"/>
    <dgm:cxn modelId="{68B98EB3-53F4-41BA-B912-9852BAEC21E4}" type="presParOf" srcId="{F0709213-3612-4C24-BC35-9E8552416548}" destId="{97FAB732-DBD3-4822-A308-9F663043C4D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2272026C-167D-45D5-A997-A4BC513F6A3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4CA1E7A-4E7D-4BFB-AE98-321409BD9CA1}">
      <dgm:prSet/>
      <dgm:spPr/>
      <dgm:t>
        <a:bodyPr/>
        <a:lstStyle/>
        <a:p>
          <a:r>
            <a:rPr lang="en-US" dirty="0" smtClean="0"/>
            <a:t>Data </a:t>
          </a:r>
          <a:r>
            <a:rPr lang="en-US" dirty="0"/>
            <a:t>or information from text, video, sound, images</a:t>
          </a:r>
        </a:p>
      </dgm:t>
    </dgm:pt>
    <dgm:pt modelId="{AB382A6E-ED77-4CC0-A19A-690EE7A4C084}" type="parTrans" cxnId="{11C3791C-35AA-4D2F-99D4-B92FDF81A0AC}">
      <dgm:prSet/>
      <dgm:spPr/>
      <dgm:t>
        <a:bodyPr/>
        <a:lstStyle/>
        <a:p>
          <a:endParaRPr lang="en-US"/>
        </a:p>
      </dgm:t>
    </dgm:pt>
    <dgm:pt modelId="{E03568D9-8A5E-4CE1-A000-92A9EB540C66}" type="sibTrans" cxnId="{11C3791C-35AA-4D2F-99D4-B92FDF81A0AC}">
      <dgm:prSet/>
      <dgm:spPr/>
      <dgm:t>
        <a:bodyPr/>
        <a:lstStyle/>
        <a:p>
          <a:endParaRPr lang="en-US"/>
        </a:p>
      </dgm:t>
    </dgm:pt>
    <dgm:pt modelId="{20333856-3EF9-46A7-9052-EF45C8D98CAD}">
      <dgm:prSet/>
      <dgm:spPr/>
      <dgm:t>
        <a:bodyPr/>
        <a:lstStyle/>
        <a:p>
          <a:endParaRPr lang="en-US" dirty="0"/>
        </a:p>
      </dgm:t>
    </dgm:pt>
    <dgm:pt modelId="{12DB3554-2649-4D26-921A-8DA24ACD364C}" type="parTrans" cxnId="{43748AF5-AAFB-41BA-B2FE-0C88CBBB4536}">
      <dgm:prSet/>
      <dgm:spPr/>
      <dgm:t>
        <a:bodyPr/>
        <a:lstStyle/>
        <a:p>
          <a:endParaRPr lang="en-US"/>
        </a:p>
      </dgm:t>
    </dgm:pt>
    <dgm:pt modelId="{006E8EC8-D5B2-442D-8016-E69157C9AEBE}" type="sibTrans" cxnId="{43748AF5-AAFB-41BA-B2FE-0C88CBBB4536}">
      <dgm:prSet/>
      <dgm:spPr/>
      <dgm:t>
        <a:bodyPr/>
        <a:lstStyle/>
        <a:p>
          <a:endParaRPr lang="en-US"/>
        </a:p>
      </dgm:t>
    </dgm:pt>
    <dgm:pt modelId="{6F4CFD58-19A5-4BC8-9E7C-42A68365BF47}">
      <dgm:prSet/>
      <dgm:spPr/>
      <dgm:t>
        <a:bodyPr/>
        <a:lstStyle/>
        <a:p>
          <a:r>
            <a:rPr lang="en-US" dirty="0"/>
            <a:t>Intellectual substance of a document</a:t>
          </a:r>
        </a:p>
      </dgm:t>
    </dgm:pt>
    <dgm:pt modelId="{8C2FCD80-387E-4C03-A77E-98DA2F62DEE3}" type="parTrans" cxnId="{6B988C9E-32B3-4481-AF42-40883DB51CB9}">
      <dgm:prSet/>
      <dgm:spPr/>
      <dgm:t>
        <a:bodyPr/>
        <a:lstStyle/>
        <a:p>
          <a:endParaRPr lang="en-US"/>
        </a:p>
      </dgm:t>
    </dgm:pt>
    <dgm:pt modelId="{EBA522FF-FA66-459F-A647-9756C22779C2}" type="sibTrans" cxnId="{6B988C9E-32B3-4481-AF42-40883DB51CB9}">
      <dgm:prSet/>
      <dgm:spPr/>
      <dgm:t>
        <a:bodyPr/>
        <a:lstStyle/>
        <a:p>
          <a:endParaRPr lang="en-US"/>
        </a:p>
      </dgm:t>
    </dgm:pt>
    <dgm:pt modelId="{F0709213-3612-4C24-BC35-9E8552416548}" type="pres">
      <dgm:prSet presAssocID="{2272026C-167D-45D5-A997-A4BC513F6A3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5DFDFD-CD5A-4C5D-9EEF-E62A6CD95F42}" type="pres">
      <dgm:prSet presAssocID="{24CA1E7A-4E7D-4BFB-AE98-321409BD9CA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D81B4D-9EBF-4076-A563-77E02641CA50}" type="pres">
      <dgm:prSet presAssocID="{24CA1E7A-4E7D-4BFB-AE98-321409BD9CA1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AB732-DBD3-4822-A308-9F663043C4D4}" type="pres">
      <dgm:prSet presAssocID="{6F4CFD58-19A5-4BC8-9E7C-42A68365BF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C984A9-8740-4C5A-9A99-E03E43A1D107}" type="presOf" srcId="{20333856-3EF9-46A7-9052-EF45C8D98CAD}" destId="{CED81B4D-9EBF-4076-A563-77E02641CA50}" srcOrd="0" destOrd="0" presId="urn:microsoft.com/office/officeart/2005/8/layout/vList2"/>
    <dgm:cxn modelId="{19F038BD-D485-4382-BA35-6905DFCDC91D}" type="presOf" srcId="{6F4CFD58-19A5-4BC8-9E7C-42A68365BF47}" destId="{97FAB732-DBD3-4822-A308-9F663043C4D4}" srcOrd="0" destOrd="0" presId="urn:microsoft.com/office/officeart/2005/8/layout/vList2"/>
    <dgm:cxn modelId="{11C3791C-35AA-4D2F-99D4-B92FDF81A0AC}" srcId="{2272026C-167D-45D5-A997-A4BC513F6A36}" destId="{24CA1E7A-4E7D-4BFB-AE98-321409BD9CA1}" srcOrd="0" destOrd="0" parTransId="{AB382A6E-ED77-4CC0-A19A-690EE7A4C084}" sibTransId="{E03568D9-8A5E-4CE1-A000-92A9EB540C66}"/>
    <dgm:cxn modelId="{6B988C9E-32B3-4481-AF42-40883DB51CB9}" srcId="{2272026C-167D-45D5-A997-A4BC513F6A36}" destId="{6F4CFD58-19A5-4BC8-9E7C-42A68365BF47}" srcOrd="1" destOrd="0" parTransId="{8C2FCD80-387E-4C03-A77E-98DA2F62DEE3}" sibTransId="{EBA522FF-FA66-459F-A647-9756C22779C2}"/>
    <dgm:cxn modelId="{43748AF5-AAFB-41BA-B2FE-0C88CBBB4536}" srcId="{24CA1E7A-4E7D-4BFB-AE98-321409BD9CA1}" destId="{20333856-3EF9-46A7-9052-EF45C8D98CAD}" srcOrd="0" destOrd="0" parTransId="{12DB3554-2649-4D26-921A-8DA24ACD364C}" sibTransId="{006E8EC8-D5B2-442D-8016-E69157C9AEBE}"/>
    <dgm:cxn modelId="{63A16006-C247-4819-A690-C59C1B6EA5E1}" type="presOf" srcId="{24CA1E7A-4E7D-4BFB-AE98-321409BD9CA1}" destId="{A05DFDFD-CD5A-4C5D-9EEF-E62A6CD95F42}" srcOrd="0" destOrd="0" presId="urn:microsoft.com/office/officeart/2005/8/layout/vList2"/>
    <dgm:cxn modelId="{2E31E6D1-A663-470E-AAD2-17BFCB5839BC}" type="presOf" srcId="{2272026C-167D-45D5-A997-A4BC513F6A36}" destId="{F0709213-3612-4C24-BC35-9E8552416548}" srcOrd="0" destOrd="0" presId="urn:microsoft.com/office/officeart/2005/8/layout/vList2"/>
    <dgm:cxn modelId="{554157E1-1293-41E8-A805-940012C18C8D}" type="presParOf" srcId="{F0709213-3612-4C24-BC35-9E8552416548}" destId="{A05DFDFD-CD5A-4C5D-9EEF-E62A6CD95F42}" srcOrd="0" destOrd="0" presId="urn:microsoft.com/office/officeart/2005/8/layout/vList2"/>
    <dgm:cxn modelId="{2DE12BD3-A22F-4C5B-892E-1DC396BCBC75}" type="presParOf" srcId="{F0709213-3612-4C24-BC35-9E8552416548}" destId="{CED81B4D-9EBF-4076-A563-77E02641CA50}" srcOrd="1" destOrd="0" presId="urn:microsoft.com/office/officeart/2005/8/layout/vList2"/>
    <dgm:cxn modelId="{68B98EB3-53F4-41BA-B912-9852BAEC21E4}" type="presParOf" srcId="{F0709213-3612-4C24-BC35-9E8552416548}" destId="{97FAB732-DBD3-4822-A308-9F663043C4D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5E28BB5-5945-4E2A-ACB1-0FEE52ED0E5A}" type="doc">
      <dgm:prSet loTypeId="urn:microsoft.com/office/officeart/2005/8/layout/vList2" loCatId="list" qsTypeId="urn:microsoft.com/office/officeart/2005/8/quickstyle/simple2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BB17DFC6-5D50-4347-9728-20334393809D}">
      <dgm:prSet/>
      <dgm:spPr/>
      <dgm:t>
        <a:bodyPr/>
        <a:lstStyle/>
        <a:p>
          <a:r>
            <a:rPr lang="en-US" dirty="0"/>
            <a:t>Document Management Systems</a:t>
          </a:r>
        </a:p>
      </dgm:t>
    </dgm:pt>
    <dgm:pt modelId="{1286B45F-719A-430F-B34F-8C8986813816}" type="parTrans" cxnId="{42422135-D764-4AE2-8AAA-2521514A79E6}">
      <dgm:prSet/>
      <dgm:spPr/>
      <dgm:t>
        <a:bodyPr/>
        <a:lstStyle/>
        <a:p>
          <a:endParaRPr lang="en-US"/>
        </a:p>
      </dgm:t>
    </dgm:pt>
    <dgm:pt modelId="{04A0699A-FF06-4D46-9A6A-30E225B5EB22}" type="sibTrans" cxnId="{42422135-D764-4AE2-8AAA-2521514A79E6}">
      <dgm:prSet/>
      <dgm:spPr/>
      <dgm:t>
        <a:bodyPr/>
        <a:lstStyle/>
        <a:p>
          <a:endParaRPr lang="en-US"/>
        </a:p>
      </dgm:t>
    </dgm:pt>
    <dgm:pt modelId="{2ADCE98B-C612-4DDA-A026-8FFF4E120BB5}">
      <dgm:prSet/>
      <dgm:spPr/>
      <dgm:t>
        <a:bodyPr/>
        <a:lstStyle/>
        <a:p>
          <a:r>
            <a:rPr lang="en-US" dirty="0"/>
            <a:t>Imaging, indexing, editing, version control, annotations, document lock</a:t>
          </a:r>
        </a:p>
      </dgm:t>
    </dgm:pt>
    <dgm:pt modelId="{BF1B4F98-0E8E-4023-ACF2-C7D3774A4FCC}" type="parTrans" cxnId="{8528C9C1-A540-4953-8311-BC18FB9CB6E6}">
      <dgm:prSet/>
      <dgm:spPr/>
      <dgm:t>
        <a:bodyPr/>
        <a:lstStyle/>
        <a:p>
          <a:endParaRPr lang="en-US"/>
        </a:p>
      </dgm:t>
    </dgm:pt>
    <dgm:pt modelId="{FE059604-16AE-4B17-A28A-B0AB7F00F37E}" type="sibTrans" cxnId="{8528C9C1-A540-4953-8311-BC18FB9CB6E6}">
      <dgm:prSet/>
      <dgm:spPr/>
      <dgm:t>
        <a:bodyPr/>
        <a:lstStyle/>
        <a:p>
          <a:endParaRPr lang="en-US"/>
        </a:p>
      </dgm:t>
    </dgm:pt>
    <dgm:pt modelId="{3552271C-101A-4118-BBB0-1EB89EB72661}" type="pres">
      <dgm:prSet presAssocID="{15E28BB5-5945-4E2A-ACB1-0FEE52ED0E5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151449A-10D1-4954-8FC3-5A2B90E7B747}" type="pres">
      <dgm:prSet presAssocID="{BB17DFC6-5D50-4347-9728-20334393809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6866F8-26C8-4E6D-8FB5-B705507DA656}" type="pres">
      <dgm:prSet presAssocID="{04A0699A-FF06-4D46-9A6A-30E225B5EB22}" presName="spacer" presStyleCnt="0"/>
      <dgm:spPr/>
    </dgm:pt>
    <dgm:pt modelId="{225C0A4F-DF2B-43F2-BAF3-AEAA932E515E}" type="pres">
      <dgm:prSet presAssocID="{2ADCE98B-C612-4DDA-A026-8FFF4E120BB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4ABB0F-E5C6-4789-8613-3F3834560990}" type="presOf" srcId="{15E28BB5-5945-4E2A-ACB1-0FEE52ED0E5A}" destId="{3552271C-101A-4118-BBB0-1EB89EB72661}" srcOrd="0" destOrd="0" presId="urn:microsoft.com/office/officeart/2005/8/layout/vList2"/>
    <dgm:cxn modelId="{F05529EE-BD94-418D-A82B-410E850244A4}" type="presOf" srcId="{2ADCE98B-C612-4DDA-A026-8FFF4E120BB5}" destId="{225C0A4F-DF2B-43F2-BAF3-AEAA932E515E}" srcOrd="0" destOrd="0" presId="urn:microsoft.com/office/officeart/2005/8/layout/vList2"/>
    <dgm:cxn modelId="{619AF819-E707-47C5-815E-C4653DA16A1F}" type="presOf" srcId="{BB17DFC6-5D50-4347-9728-20334393809D}" destId="{C151449A-10D1-4954-8FC3-5A2B90E7B747}" srcOrd="0" destOrd="0" presId="urn:microsoft.com/office/officeart/2005/8/layout/vList2"/>
    <dgm:cxn modelId="{42422135-D764-4AE2-8AAA-2521514A79E6}" srcId="{15E28BB5-5945-4E2A-ACB1-0FEE52ED0E5A}" destId="{BB17DFC6-5D50-4347-9728-20334393809D}" srcOrd="0" destOrd="0" parTransId="{1286B45F-719A-430F-B34F-8C8986813816}" sibTransId="{04A0699A-FF06-4D46-9A6A-30E225B5EB22}"/>
    <dgm:cxn modelId="{8528C9C1-A540-4953-8311-BC18FB9CB6E6}" srcId="{15E28BB5-5945-4E2A-ACB1-0FEE52ED0E5A}" destId="{2ADCE98B-C612-4DDA-A026-8FFF4E120BB5}" srcOrd="1" destOrd="0" parTransId="{BF1B4F98-0E8E-4023-ACF2-C7D3774A4FCC}" sibTransId="{FE059604-16AE-4B17-A28A-B0AB7F00F37E}"/>
    <dgm:cxn modelId="{9061905A-F28F-41E8-8883-A91A5641EF07}" type="presParOf" srcId="{3552271C-101A-4118-BBB0-1EB89EB72661}" destId="{C151449A-10D1-4954-8FC3-5A2B90E7B747}" srcOrd="0" destOrd="0" presId="urn:microsoft.com/office/officeart/2005/8/layout/vList2"/>
    <dgm:cxn modelId="{278D9E23-F6A4-45FE-B827-25715D59ACF8}" type="presParOf" srcId="{3552271C-101A-4118-BBB0-1EB89EB72661}" destId="{0C6866F8-26C8-4E6D-8FB5-B705507DA656}" srcOrd="1" destOrd="0" presId="urn:microsoft.com/office/officeart/2005/8/layout/vList2"/>
    <dgm:cxn modelId="{C52066EA-245A-43C1-A7FA-B4DADA7AE4F2}" type="presParOf" srcId="{3552271C-101A-4118-BBB0-1EB89EB72661}" destId="{225C0A4F-DF2B-43F2-BAF3-AEAA932E515E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47BC7536-52C0-4992-ACB7-47FA2D14DF4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EBF3B448-D1DD-4811-B1CF-59A7B78077C0}">
      <dgm:prSet/>
      <dgm:spPr/>
      <dgm:t>
        <a:bodyPr/>
        <a:lstStyle/>
        <a:p>
          <a:r>
            <a:rPr lang="en-US"/>
            <a:t>Data is complete, accurate, up to date, and consistent</a:t>
          </a:r>
        </a:p>
      </dgm:t>
    </dgm:pt>
    <dgm:pt modelId="{9A85E4A0-3DCB-4956-AE1C-AFA7B6B64A4D}" type="parTrans" cxnId="{4BAF77E1-0CF8-468A-9F71-B7E832015BB4}">
      <dgm:prSet/>
      <dgm:spPr/>
      <dgm:t>
        <a:bodyPr/>
        <a:lstStyle/>
        <a:p>
          <a:endParaRPr lang="en-US"/>
        </a:p>
      </dgm:t>
    </dgm:pt>
    <dgm:pt modelId="{37F3E37C-729B-4E3D-B29D-89EE599734D1}" type="sibTrans" cxnId="{4BAF77E1-0CF8-468A-9F71-B7E832015BB4}">
      <dgm:prSet/>
      <dgm:spPr/>
      <dgm:t>
        <a:bodyPr/>
        <a:lstStyle/>
        <a:p>
          <a:endParaRPr lang="en-US"/>
        </a:p>
      </dgm:t>
    </dgm:pt>
    <dgm:pt modelId="{E04AAA60-6739-4FC7-A803-8A7D4EF87D6C}">
      <dgm:prSet/>
      <dgm:spPr/>
      <dgm:t>
        <a:bodyPr/>
        <a:lstStyle/>
        <a:p>
          <a:r>
            <a:rPr lang="en-US"/>
            <a:t>Guard against alterations or disposition of data that is inconsistent with acceptable business and legal guidelines.</a:t>
          </a:r>
        </a:p>
      </dgm:t>
    </dgm:pt>
    <dgm:pt modelId="{0A1DD45D-F771-484E-8859-3AC25A396DB1}" type="parTrans" cxnId="{220625D0-15C7-447B-B0B7-895B7285E790}">
      <dgm:prSet/>
      <dgm:spPr/>
      <dgm:t>
        <a:bodyPr/>
        <a:lstStyle/>
        <a:p>
          <a:endParaRPr lang="en-US"/>
        </a:p>
      </dgm:t>
    </dgm:pt>
    <dgm:pt modelId="{DF708672-6E4F-460B-8495-3DE35D0588D0}" type="sibTrans" cxnId="{220625D0-15C7-447B-B0B7-895B7285E790}">
      <dgm:prSet/>
      <dgm:spPr/>
      <dgm:t>
        <a:bodyPr/>
        <a:lstStyle/>
        <a:p>
          <a:endParaRPr lang="en-US"/>
        </a:p>
      </dgm:t>
    </dgm:pt>
    <dgm:pt modelId="{2FEAC2B6-6DEA-4037-9170-815329851BA8}" type="pres">
      <dgm:prSet presAssocID="{47BC7536-52C0-4992-ACB7-47FA2D14DF4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E51047-DC75-4E0F-B110-F829DB0F09F5}" type="pres">
      <dgm:prSet presAssocID="{EBF3B448-D1DD-4811-B1CF-59A7B78077C0}" presName="compNode" presStyleCnt="0"/>
      <dgm:spPr/>
    </dgm:pt>
    <dgm:pt modelId="{420D3FC5-7612-40DB-A2A6-C1FA44215BF6}" type="pres">
      <dgm:prSet presAssocID="{EBF3B448-D1DD-4811-B1CF-59A7B78077C0}" presName="bgRect" presStyleLbl="bgShp" presStyleIdx="0" presStyleCnt="2"/>
      <dgm:spPr/>
    </dgm:pt>
    <dgm:pt modelId="{AE8109A1-05E7-4181-AFA7-2273B2BB40BE}" type="pres">
      <dgm:prSet presAssocID="{EBF3B448-D1DD-4811-B1CF-59A7B78077C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tatistics"/>
        </a:ext>
      </dgm:extLst>
    </dgm:pt>
    <dgm:pt modelId="{75E5833A-D702-4277-8BAA-2EC71C91457A}" type="pres">
      <dgm:prSet presAssocID="{EBF3B448-D1DD-4811-B1CF-59A7B78077C0}" presName="spaceRect" presStyleCnt="0"/>
      <dgm:spPr/>
    </dgm:pt>
    <dgm:pt modelId="{EE3657E0-54F5-41B1-A330-DCAE4639402D}" type="pres">
      <dgm:prSet presAssocID="{EBF3B448-D1DD-4811-B1CF-59A7B78077C0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3FC5B0-FCA8-4491-8A36-4A06E43FF7A3}" type="pres">
      <dgm:prSet presAssocID="{37F3E37C-729B-4E3D-B29D-89EE599734D1}" presName="sibTrans" presStyleCnt="0"/>
      <dgm:spPr/>
    </dgm:pt>
    <dgm:pt modelId="{AC8710CB-12FA-435C-86AF-66135C9062CA}" type="pres">
      <dgm:prSet presAssocID="{E04AAA60-6739-4FC7-A803-8A7D4EF87D6C}" presName="compNode" presStyleCnt="0"/>
      <dgm:spPr/>
    </dgm:pt>
    <dgm:pt modelId="{627CF4C8-2032-46BC-BA24-F223D0023E82}" type="pres">
      <dgm:prSet presAssocID="{E04AAA60-6739-4FC7-A803-8A7D4EF87D6C}" presName="bgRect" presStyleLbl="bgShp" presStyleIdx="1" presStyleCnt="2" custLinFactNeighborX="-11894" custLinFactNeighborY="1317"/>
      <dgm:spPr/>
    </dgm:pt>
    <dgm:pt modelId="{86CDA5EA-024D-44E5-99EC-DD2F5887A433}" type="pres">
      <dgm:prSet presAssocID="{E04AAA60-6739-4FC7-A803-8A7D4EF87D6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86566846-A979-4D23-BE2F-F62E1184FD6B}" type="pres">
      <dgm:prSet presAssocID="{E04AAA60-6739-4FC7-A803-8A7D4EF87D6C}" presName="spaceRect" presStyleCnt="0"/>
      <dgm:spPr/>
    </dgm:pt>
    <dgm:pt modelId="{F07F0946-BD98-45EE-8191-4E101E3A8557}" type="pres">
      <dgm:prSet presAssocID="{E04AAA60-6739-4FC7-A803-8A7D4EF87D6C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BAF77E1-0CF8-468A-9F71-B7E832015BB4}" srcId="{47BC7536-52C0-4992-ACB7-47FA2D14DF48}" destId="{EBF3B448-D1DD-4811-B1CF-59A7B78077C0}" srcOrd="0" destOrd="0" parTransId="{9A85E4A0-3DCB-4956-AE1C-AFA7B6B64A4D}" sibTransId="{37F3E37C-729B-4E3D-B29D-89EE599734D1}"/>
    <dgm:cxn modelId="{77B123BC-81CE-46FC-8151-EE010FA5398B}" type="presOf" srcId="{EBF3B448-D1DD-4811-B1CF-59A7B78077C0}" destId="{EE3657E0-54F5-41B1-A330-DCAE4639402D}" srcOrd="0" destOrd="0" presId="urn:microsoft.com/office/officeart/2018/2/layout/IconVerticalSolidList"/>
    <dgm:cxn modelId="{DC256A6C-7307-4E6F-BD9D-81856E671AE3}" type="presOf" srcId="{47BC7536-52C0-4992-ACB7-47FA2D14DF48}" destId="{2FEAC2B6-6DEA-4037-9170-815329851BA8}" srcOrd="0" destOrd="0" presId="urn:microsoft.com/office/officeart/2018/2/layout/IconVerticalSolidList"/>
    <dgm:cxn modelId="{220625D0-15C7-447B-B0B7-895B7285E790}" srcId="{47BC7536-52C0-4992-ACB7-47FA2D14DF48}" destId="{E04AAA60-6739-4FC7-A803-8A7D4EF87D6C}" srcOrd="1" destOrd="0" parTransId="{0A1DD45D-F771-484E-8859-3AC25A396DB1}" sibTransId="{DF708672-6E4F-460B-8495-3DE35D0588D0}"/>
    <dgm:cxn modelId="{2DE7B052-9F02-4DA8-B96F-963057F2313B}" type="presOf" srcId="{E04AAA60-6739-4FC7-A803-8A7D4EF87D6C}" destId="{F07F0946-BD98-45EE-8191-4E101E3A8557}" srcOrd="0" destOrd="0" presId="urn:microsoft.com/office/officeart/2018/2/layout/IconVerticalSolidList"/>
    <dgm:cxn modelId="{FB2FAABA-6FAF-43CF-97E2-FEA7991BF0F3}" type="presParOf" srcId="{2FEAC2B6-6DEA-4037-9170-815329851BA8}" destId="{B8E51047-DC75-4E0F-B110-F829DB0F09F5}" srcOrd="0" destOrd="0" presId="urn:microsoft.com/office/officeart/2018/2/layout/IconVerticalSolidList"/>
    <dgm:cxn modelId="{E28889D0-8303-4A5A-B58C-53792D6FB5D4}" type="presParOf" srcId="{B8E51047-DC75-4E0F-B110-F829DB0F09F5}" destId="{420D3FC5-7612-40DB-A2A6-C1FA44215BF6}" srcOrd="0" destOrd="0" presId="urn:microsoft.com/office/officeart/2018/2/layout/IconVerticalSolidList"/>
    <dgm:cxn modelId="{12600B5E-179D-4C15-8BB8-49F45FC7686F}" type="presParOf" srcId="{B8E51047-DC75-4E0F-B110-F829DB0F09F5}" destId="{AE8109A1-05E7-4181-AFA7-2273B2BB40BE}" srcOrd="1" destOrd="0" presId="urn:microsoft.com/office/officeart/2018/2/layout/IconVerticalSolidList"/>
    <dgm:cxn modelId="{685B8155-CA7A-4CEE-88D5-2BC59E6EE519}" type="presParOf" srcId="{B8E51047-DC75-4E0F-B110-F829DB0F09F5}" destId="{75E5833A-D702-4277-8BAA-2EC71C91457A}" srcOrd="2" destOrd="0" presId="urn:microsoft.com/office/officeart/2018/2/layout/IconVerticalSolidList"/>
    <dgm:cxn modelId="{63C56DBE-DDFC-464A-8F1D-B91FFF61B6A9}" type="presParOf" srcId="{B8E51047-DC75-4E0F-B110-F829DB0F09F5}" destId="{EE3657E0-54F5-41B1-A330-DCAE4639402D}" srcOrd="3" destOrd="0" presId="urn:microsoft.com/office/officeart/2018/2/layout/IconVerticalSolidList"/>
    <dgm:cxn modelId="{D84A23A6-95B9-476A-A5EE-7AD79ED2EB4F}" type="presParOf" srcId="{2FEAC2B6-6DEA-4037-9170-815329851BA8}" destId="{063FC5B0-FCA8-4491-8A36-4A06E43FF7A3}" srcOrd="1" destOrd="0" presId="urn:microsoft.com/office/officeart/2018/2/layout/IconVerticalSolidList"/>
    <dgm:cxn modelId="{E2F52F2C-C65B-4029-865F-9A3212EF1708}" type="presParOf" srcId="{2FEAC2B6-6DEA-4037-9170-815329851BA8}" destId="{AC8710CB-12FA-435C-86AF-66135C9062CA}" srcOrd="2" destOrd="0" presId="urn:microsoft.com/office/officeart/2018/2/layout/IconVerticalSolidList"/>
    <dgm:cxn modelId="{5CBBDD8F-FF40-46C0-BC14-52744819A5FD}" type="presParOf" srcId="{AC8710CB-12FA-435C-86AF-66135C9062CA}" destId="{627CF4C8-2032-46BC-BA24-F223D0023E82}" srcOrd="0" destOrd="0" presId="urn:microsoft.com/office/officeart/2018/2/layout/IconVerticalSolidList"/>
    <dgm:cxn modelId="{FFE39FC0-D4F9-48B2-ABCC-27CD1BF27A4B}" type="presParOf" srcId="{AC8710CB-12FA-435C-86AF-66135C9062CA}" destId="{86CDA5EA-024D-44E5-99EC-DD2F5887A433}" srcOrd="1" destOrd="0" presId="urn:microsoft.com/office/officeart/2018/2/layout/IconVerticalSolidList"/>
    <dgm:cxn modelId="{81529ACB-DABE-43F3-BCE1-E7A3E2806671}" type="presParOf" srcId="{AC8710CB-12FA-435C-86AF-66135C9062CA}" destId="{86566846-A979-4D23-BE2F-F62E1184FD6B}" srcOrd="2" destOrd="0" presId="urn:microsoft.com/office/officeart/2018/2/layout/IconVerticalSolidList"/>
    <dgm:cxn modelId="{A2B7C816-54FF-4CD2-B3EF-AF798739630D}" type="presParOf" srcId="{AC8710CB-12FA-435C-86AF-66135C9062CA}" destId="{F07F0946-BD98-45EE-8191-4E101E3A85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AEBAFFF-015B-4BB8-B53F-E09B96C94C62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6A29D127-3BA8-4F39-9D14-32E6415FDEC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Clinical systems</a:t>
          </a:r>
        </a:p>
      </dgm:t>
    </dgm:pt>
    <dgm:pt modelId="{511A0D2C-8AAD-4B50-BBB1-00817C5E9527}" type="parTrans" cxnId="{7FDCC77B-4041-4155-B6F7-4103D1B842A2}">
      <dgm:prSet/>
      <dgm:spPr/>
      <dgm:t>
        <a:bodyPr/>
        <a:lstStyle/>
        <a:p>
          <a:endParaRPr lang="en-US"/>
        </a:p>
      </dgm:t>
    </dgm:pt>
    <dgm:pt modelId="{C4AD37A4-D003-4B68-9165-DAC8404839F4}" type="sibTrans" cxnId="{7FDCC77B-4041-4155-B6F7-4103D1B842A2}">
      <dgm:prSet/>
      <dgm:spPr/>
      <dgm:t>
        <a:bodyPr/>
        <a:lstStyle/>
        <a:p>
          <a:endParaRPr lang="en-US"/>
        </a:p>
      </dgm:t>
    </dgm:pt>
    <dgm:pt modelId="{C1F40C7A-8447-4E4A-B28F-23179123776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Any system that captures documentation related to patient care</a:t>
          </a:r>
        </a:p>
      </dgm:t>
    </dgm:pt>
    <dgm:pt modelId="{C3683923-23B1-4694-A1F2-26A0847B4ED4}" type="parTrans" cxnId="{D4967075-A9D7-4ACA-BBED-A9603CF2EA20}">
      <dgm:prSet/>
      <dgm:spPr/>
      <dgm:t>
        <a:bodyPr/>
        <a:lstStyle/>
        <a:p>
          <a:endParaRPr lang="en-US"/>
        </a:p>
      </dgm:t>
    </dgm:pt>
    <dgm:pt modelId="{F9260233-B08A-42BA-8B2A-A4DF00593573}" type="sibTrans" cxnId="{D4967075-A9D7-4ACA-BBED-A9603CF2EA20}">
      <dgm:prSet/>
      <dgm:spPr/>
      <dgm:t>
        <a:bodyPr/>
        <a:lstStyle/>
        <a:p>
          <a:endParaRPr lang="en-US"/>
        </a:p>
      </dgm:t>
    </dgm:pt>
    <dgm:pt modelId="{0718BA00-D958-4942-9DBE-41784C02DF6C}">
      <dgm:prSet custT="1"/>
      <dgm:spPr/>
      <dgm:t>
        <a:bodyPr/>
        <a:lstStyle/>
        <a:p>
          <a:r>
            <a:rPr lang="en-US" sz="2000" dirty="0"/>
            <a:t>Order entry, ancillary systems, documentation systems, medication administration</a:t>
          </a:r>
        </a:p>
      </dgm:t>
    </dgm:pt>
    <dgm:pt modelId="{CF4F7F04-5791-467F-B5B8-297651A9704D}" type="parTrans" cxnId="{CBCD932A-81AC-4D5F-B479-2177B5EEC928}">
      <dgm:prSet/>
      <dgm:spPr/>
      <dgm:t>
        <a:bodyPr/>
        <a:lstStyle/>
        <a:p>
          <a:endParaRPr lang="en-US"/>
        </a:p>
      </dgm:t>
    </dgm:pt>
    <dgm:pt modelId="{977C24AE-4911-4005-AC78-51F8529E7348}" type="sibTrans" cxnId="{CBCD932A-81AC-4D5F-B479-2177B5EEC928}">
      <dgm:prSet/>
      <dgm:spPr/>
      <dgm:t>
        <a:bodyPr/>
        <a:lstStyle/>
        <a:p>
          <a:endParaRPr lang="en-US"/>
        </a:p>
      </dgm:t>
    </dgm:pt>
    <dgm:pt modelId="{F5E2B80D-7BE5-474D-A3ED-C9077D7BEDD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Administrative systems</a:t>
          </a:r>
        </a:p>
      </dgm:t>
    </dgm:pt>
    <dgm:pt modelId="{0CE71C82-201B-4CC0-A59B-1BD14A5B7BA2}" type="parTrans" cxnId="{1E70D0A1-076F-43A0-928E-D540A3D72E96}">
      <dgm:prSet/>
      <dgm:spPr/>
      <dgm:t>
        <a:bodyPr/>
        <a:lstStyle/>
        <a:p>
          <a:endParaRPr lang="en-US"/>
        </a:p>
      </dgm:t>
    </dgm:pt>
    <dgm:pt modelId="{5868BB88-7401-4A7B-BD25-88B73449F90E}" type="sibTrans" cxnId="{1E70D0A1-076F-43A0-928E-D540A3D72E96}">
      <dgm:prSet/>
      <dgm:spPr/>
      <dgm:t>
        <a:bodyPr/>
        <a:lstStyle/>
        <a:p>
          <a:endParaRPr lang="en-US"/>
        </a:p>
      </dgm:t>
    </dgm:pt>
    <dgm:pt modelId="{456E9A06-68B0-44F6-B57E-8FB430D6306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Think revenue cycle processes</a:t>
          </a:r>
        </a:p>
      </dgm:t>
    </dgm:pt>
    <dgm:pt modelId="{4BBEFC5D-4A72-409E-B8A5-353C790D792D}" type="parTrans" cxnId="{709FE814-D8C9-486A-B136-1532A4F69290}">
      <dgm:prSet/>
      <dgm:spPr/>
      <dgm:t>
        <a:bodyPr/>
        <a:lstStyle/>
        <a:p>
          <a:endParaRPr lang="en-US"/>
        </a:p>
      </dgm:t>
    </dgm:pt>
    <dgm:pt modelId="{A4548B3A-58BB-4D1C-844F-052CFE0926ED}" type="sibTrans" cxnId="{709FE814-D8C9-486A-B136-1532A4F69290}">
      <dgm:prSet/>
      <dgm:spPr/>
      <dgm:t>
        <a:bodyPr/>
        <a:lstStyle/>
        <a:p>
          <a:endParaRPr lang="en-US"/>
        </a:p>
      </dgm:t>
    </dgm:pt>
    <dgm:pt modelId="{56260EBF-6375-430D-8386-FD36975C9F06}">
      <dgm:prSet custT="1"/>
      <dgm:spPr/>
      <dgm:t>
        <a:bodyPr/>
        <a:lstStyle/>
        <a:p>
          <a:r>
            <a:rPr lang="en-US" sz="2000" dirty="0"/>
            <a:t>Scheduling, registration, HIM systems, billing, HR systems, payroll, employee scheduling, credentialing</a:t>
          </a:r>
        </a:p>
      </dgm:t>
    </dgm:pt>
    <dgm:pt modelId="{5209A69A-1659-4D2A-9ACE-3044DEE0BB82}" type="parTrans" cxnId="{6024D46B-1617-450F-BC25-8BC420E470C8}">
      <dgm:prSet/>
      <dgm:spPr/>
      <dgm:t>
        <a:bodyPr/>
        <a:lstStyle/>
        <a:p>
          <a:endParaRPr lang="en-US"/>
        </a:p>
      </dgm:t>
    </dgm:pt>
    <dgm:pt modelId="{E4B0129A-ECBA-413A-8742-48E92F709F0F}" type="sibTrans" cxnId="{6024D46B-1617-450F-BC25-8BC420E470C8}">
      <dgm:prSet/>
      <dgm:spPr/>
      <dgm:t>
        <a:bodyPr/>
        <a:lstStyle/>
        <a:p>
          <a:endParaRPr lang="en-US"/>
        </a:p>
      </dgm:t>
    </dgm:pt>
    <dgm:pt modelId="{6691F4BF-6790-4A38-A026-D87413C01CD3}" type="pres">
      <dgm:prSet presAssocID="{1AEBAFFF-015B-4BB8-B53F-E09B96C94C62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3F2A34D-08A9-445E-9ED0-51D0A527B0C9}" type="pres">
      <dgm:prSet presAssocID="{6A29D127-3BA8-4F39-9D14-32E6415FDEC0}" presName="compNode" presStyleCnt="0"/>
      <dgm:spPr/>
    </dgm:pt>
    <dgm:pt modelId="{D3BBB895-DE5B-400A-AEEC-CCD5F36474DC}" type="pres">
      <dgm:prSet presAssocID="{6A29D127-3BA8-4F39-9D14-32E6415FDEC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11FE6A0F-0E0C-425C-87DE-9FDCEA0A9C91}" type="pres">
      <dgm:prSet presAssocID="{6A29D127-3BA8-4F39-9D14-32E6415FDEC0}" presName="iconSpace" presStyleCnt="0"/>
      <dgm:spPr/>
    </dgm:pt>
    <dgm:pt modelId="{BE87A92E-79FC-4AB1-938B-3FA7DE3457E9}" type="pres">
      <dgm:prSet presAssocID="{6A29D127-3BA8-4F39-9D14-32E6415FDEC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0FE1395-3B8C-46C4-B06D-DD418AE78619}" type="pres">
      <dgm:prSet presAssocID="{6A29D127-3BA8-4F39-9D14-32E6415FDEC0}" presName="txSpace" presStyleCnt="0"/>
      <dgm:spPr/>
    </dgm:pt>
    <dgm:pt modelId="{1C4F6862-FB79-428E-9C48-6E86DE3FF6E0}" type="pres">
      <dgm:prSet presAssocID="{6A29D127-3BA8-4F39-9D14-32E6415FDEC0}" presName="desTx" presStyleLbl="revTx" presStyleIdx="1" presStyleCnt="4">
        <dgm:presLayoutVars/>
      </dgm:prSet>
      <dgm:spPr/>
      <dgm:t>
        <a:bodyPr/>
        <a:lstStyle/>
        <a:p>
          <a:endParaRPr lang="en-US"/>
        </a:p>
      </dgm:t>
    </dgm:pt>
    <dgm:pt modelId="{B585C3C4-12D5-4ABC-ACCD-CDF7C5D96D44}" type="pres">
      <dgm:prSet presAssocID="{C4AD37A4-D003-4B68-9165-DAC8404839F4}" presName="sibTrans" presStyleCnt="0"/>
      <dgm:spPr/>
    </dgm:pt>
    <dgm:pt modelId="{96751E6A-4FB7-4FD4-AFF1-6D00875F148B}" type="pres">
      <dgm:prSet presAssocID="{F5E2B80D-7BE5-474D-A3ED-C9077D7BEDD9}" presName="compNode" presStyleCnt="0"/>
      <dgm:spPr/>
    </dgm:pt>
    <dgm:pt modelId="{A351BA75-A739-4B95-8293-BADD6B9A32DF}" type="pres">
      <dgm:prSet presAssocID="{F5E2B80D-7BE5-474D-A3ED-C9077D7BEDD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1C72676C-8EEE-4DF8-8FC4-E7F91E591D10}" type="pres">
      <dgm:prSet presAssocID="{F5E2B80D-7BE5-474D-A3ED-C9077D7BEDD9}" presName="iconSpace" presStyleCnt="0"/>
      <dgm:spPr/>
    </dgm:pt>
    <dgm:pt modelId="{F3A43440-460A-4F35-84DF-6A41D408A139}" type="pres">
      <dgm:prSet presAssocID="{F5E2B80D-7BE5-474D-A3ED-C9077D7BEDD9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A1073528-7682-4C76-99AF-5D9F5D64A293}" type="pres">
      <dgm:prSet presAssocID="{F5E2B80D-7BE5-474D-A3ED-C9077D7BEDD9}" presName="txSpace" presStyleCnt="0"/>
      <dgm:spPr/>
    </dgm:pt>
    <dgm:pt modelId="{C40D9800-28D9-4267-A7FA-C89422AD9201}" type="pres">
      <dgm:prSet presAssocID="{F5E2B80D-7BE5-474D-A3ED-C9077D7BEDD9}" presName="desTx" presStyleLbl="revTx" presStyleIdx="3" presStyleCnt="4">
        <dgm:presLayoutVars/>
      </dgm:prSet>
      <dgm:spPr/>
      <dgm:t>
        <a:bodyPr/>
        <a:lstStyle/>
        <a:p>
          <a:endParaRPr lang="en-US"/>
        </a:p>
      </dgm:t>
    </dgm:pt>
  </dgm:ptLst>
  <dgm:cxnLst>
    <dgm:cxn modelId="{D4967075-A9D7-4ACA-BBED-A9603CF2EA20}" srcId="{6A29D127-3BA8-4F39-9D14-32E6415FDEC0}" destId="{C1F40C7A-8447-4E4A-B28F-231791237766}" srcOrd="0" destOrd="0" parTransId="{C3683923-23B1-4694-A1F2-26A0847B4ED4}" sibTransId="{F9260233-B08A-42BA-8B2A-A4DF00593573}"/>
    <dgm:cxn modelId="{6024D46B-1617-450F-BC25-8BC420E470C8}" srcId="{456E9A06-68B0-44F6-B57E-8FB430D63064}" destId="{56260EBF-6375-430D-8386-FD36975C9F06}" srcOrd="0" destOrd="0" parTransId="{5209A69A-1659-4D2A-9ACE-3044DEE0BB82}" sibTransId="{E4B0129A-ECBA-413A-8742-48E92F709F0F}"/>
    <dgm:cxn modelId="{AE47ADD5-4601-43C3-A59A-A9C8095DF0C5}" type="presOf" srcId="{456E9A06-68B0-44F6-B57E-8FB430D63064}" destId="{C40D9800-28D9-4267-A7FA-C89422AD9201}" srcOrd="0" destOrd="0" presId="urn:microsoft.com/office/officeart/2018/2/layout/IconLabelDescriptionList"/>
    <dgm:cxn modelId="{0E892097-8D0A-457E-9FD0-E34544E93C95}" type="presOf" srcId="{1AEBAFFF-015B-4BB8-B53F-E09B96C94C62}" destId="{6691F4BF-6790-4A38-A026-D87413C01CD3}" srcOrd="0" destOrd="0" presId="urn:microsoft.com/office/officeart/2018/2/layout/IconLabelDescriptionList"/>
    <dgm:cxn modelId="{D8B8E27D-14E7-4DD9-84AF-2FC1336A27B0}" type="presOf" srcId="{F5E2B80D-7BE5-474D-A3ED-C9077D7BEDD9}" destId="{F3A43440-460A-4F35-84DF-6A41D408A139}" srcOrd="0" destOrd="0" presId="urn:microsoft.com/office/officeart/2018/2/layout/IconLabelDescriptionList"/>
    <dgm:cxn modelId="{7FDCC77B-4041-4155-B6F7-4103D1B842A2}" srcId="{1AEBAFFF-015B-4BB8-B53F-E09B96C94C62}" destId="{6A29D127-3BA8-4F39-9D14-32E6415FDEC0}" srcOrd="0" destOrd="0" parTransId="{511A0D2C-8AAD-4B50-BBB1-00817C5E9527}" sibTransId="{C4AD37A4-D003-4B68-9165-DAC8404839F4}"/>
    <dgm:cxn modelId="{CBCD932A-81AC-4D5F-B479-2177B5EEC928}" srcId="{C1F40C7A-8447-4E4A-B28F-231791237766}" destId="{0718BA00-D958-4942-9DBE-41784C02DF6C}" srcOrd="0" destOrd="0" parTransId="{CF4F7F04-5791-467F-B5B8-297651A9704D}" sibTransId="{977C24AE-4911-4005-AC78-51F8529E7348}"/>
    <dgm:cxn modelId="{FA0B4DF4-68CE-4B67-A219-20E960CB8483}" type="presOf" srcId="{0718BA00-D958-4942-9DBE-41784C02DF6C}" destId="{1C4F6862-FB79-428E-9C48-6E86DE3FF6E0}" srcOrd="0" destOrd="1" presId="urn:microsoft.com/office/officeart/2018/2/layout/IconLabelDescriptionList"/>
    <dgm:cxn modelId="{709FE814-D8C9-486A-B136-1532A4F69290}" srcId="{F5E2B80D-7BE5-474D-A3ED-C9077D7BEDD9}" destId="{456E9A06-68B0-44F6-B57E-8FB430D63064}" srcOrd="0" destOrd="0" parTransId="{4BBEFC5D-4A72-409E-B8A5-353C790D792D}" sibTransId="{A4548B3A-58BB-4D1C-844F-052CFE0926ED}"/>
    <dgm:cxn modelId="{9CF5BFF9-3A84-40D6-B5B0-4D4060923FAC}" type="presOf" srcId="{C1F40C7A-8447-4E4A-B28F-231791237766}" destId="{1C4F6862-FB79-428E-9C48-6E86DE3FF6E0}" srcOrd="0" destOrd="0" presId="urn:microsoft.com/office/officeart/2018/2/layout/IconLabelDescriptionList"/>
    <dgm:cxn modelId="{3AB82CBD-F828-42D8-A1C2-F2CA22F3337B}" type="presOf" srcId="{6A29D127-3BA8-4F39-9D14-32E6415FDEC0}" destId="{BE87A92E-79FC-4AB1-938B-3FA7DE3457E9}" srcOrd="0" destOrd="0" presId="urn:microsoft.com/office/officeart/2018/2/layout/IconLabelDescriptionList"/>
    <dgm:cxn modelId="{192E15B2-1B2C-497C-916F-2DC4FFAB5E9E}" type="presOf" srcId="{56260EBF-6375-430D-8386-FD36975C9F06}" destId="{C40D9800-28D9-4267-A7FA-C89422AD9201}" srcOrd="0" destOrd="1" presId="urn:microsoft.com/office/officeart/2018/2/layout/IconLabelDescriptionList"/>
    <dgm:cxn modelId="{1E70D0A1-076F-43A0-928E-D540A3D72E96}" srcId="{1AEBAFFF-015B-4BB8-B53F-E09B96C94C62}" destId="{F5E2B80D-7BE5-474D-A3ED-C9077D7BEDD9}" srcOrd="1" destOrd="0" parTransId="{0CE71C82-201B-4CC0-A59B-1BD14A5B7BA2}" sibTransId="{5868BB88-7401-4A7B-BD25-88B73449F90E}"/>
    <dgm:cxn modelId="{48F5B716-C140-4E1C-B112-7751B3FC9265}" type="presParOf" srcId="{6691F4BF-6790-4A38-A026-D87413C01CD3}" destId="{D3F2A34D-08A9-445E-9ED0-51D0A527B0C9}" srcOrd="0" destOrd="0" presId="urn:microsoft.com/office/officeart/2018/2/layout/IconLabelDescriptionList"/>
    <dgm:cxn modelId="{DA66054D-C742-4395-A815-D67769B57098}" type="presParOf" srcId="{D3F2A34D-08A9-445E-9ED0-51D0A527B0C9}" destId="{D3BBB895-DE5B-400A-AEEC-CCD5F36474DC}" srcOrd="0" destOrd="0" presId="urn:microsoft.com/office/officeart/2018/2/layout/IconLabelDescriptionList"/>
    <dgm:cxn modelId="{420DCCC6-1976-41EA-8B9D-10B0200DF1BD}" type="presParOf" srcId="{D3F2A34D-08A9-445E-9ED0-51D0A527B0C9}" destId="{11FE6A0F-0E0C-425C-87DE-9FDCEA0A9C91}" srcOrd="1" destOrd="0" presId="urn:microsoft.com/office/officeart/2018/2/layout/IconLabelDescriptionList"/>
    <dgm:cxn modelId="{F6DEB160-11F0-4778-98A8-04879DAC0783}" type="presParOf" srcId="{D3F2A34D-08A9-445E-9ED0-51D0A527B0C9}" destId="{BE87A92E-79FC-4AB1-938B-3FA7DE3457E9}" srcOrd="2" destOrd="0" presId="urn:microsoft.com/office/officeart/2018/2/layout/IconLabelDescriptionList"/>
    <dgm:cxn modelId="{B0F90289-A15F-4BAC-BDB9-5FFCDD5EB186}" type="presParOf" srcId="{D3F2A34D-08A9-445E-9ED0-51D0A527B0C9}" destId="{30FE1395-3B8C-46C4-B06D-DD418AE78619}" srcOrd="3" destOrd="0" presId="urn:microsoft.com/office/officeart/2018/2/layout/IconLabelDescriptionList"/>
    <dgm:cxn modelId="{1AEF43EE-BA95-4790-8B29-1FF5A6032381}" type="presParOf" srcId="{D3F2A34D-08A9-445E-9ED0-51D0A527B0C9}" destId="{1C4F6862-FB79-428E-9C48-6E86DE3FF6E0}" srcOrd="4" destOrd="0" presId="urn:microsoft.com/office/officeart/2018/2/layout/IconLabelDescriptionList"/>
    <dgm:cxn modelId="{63AEFD14-6070-44C6-B5DB-308994D97A7D}" type="presParOf" srcId="{6691F4BF-6790-4A38-A026-D87413C01CD3}" destId="{B585C3C4-12D5-4ABC-ACCD-CDF7C5D96D44}" srcOrd="1" destOrd="0" presId="urn:microsoft.com/office/officeart/2018/2/layout/IconLabelDescriptionList"/>
    <dgm:cxn modelId="{7AF88562-D6F8-4C0C-9AD7-FE71C353ABEA}" type="presParOf" srcId="{6691F4BF-6790-4A38-A026-D87413C01CD3}" destId="{96751E6A-4FB7-4FD4-AFF1-6D00875F148B}" srcOrd="2" destOrd="0" presId="urn:microsoft.com/office/officeart/2018/2/layout/IconLabelDescriptionList"/>
    <dgm:cxn modelId="{61BB0A87-A616-4E3D-A7F9-C45B34583AA6}" type="presParOf" srcId="{96751E6A-4FB7-4FD4-AFF1-6D00875F148B}" destId="{A351BA75-A739-4B95-8293-BADD6B9A32DF}" srcOrd="0" destOrd="0" presId="urn:microsoft.com/office/officeart/2018/2/layout/IconLabelDescriptionList"/>
    <dgm:cxn modelId="{BC24562E-BF0D-4C31-84BE-0061D4A96B2D}" type="presParOf" srcId="{96751E6A-4FB7-4FD4-AFF1-6D00875F148B}" destId="{1C72676C-8EEE-4DF8-8FC4-E7F91E591D10}" srcOrd="1" destOrd="0" presId="urn:microsoft.com/office/officeart/2018/2/layout/IconLabelDescriptionList"/>
    <dgm:cxn modelId="{EEB18A46-251D-4634-8231-FE6BAAF48DD0}" type="presParOf" srcId="{96751E6A-4FB7-4FD4-AFF1-6D00875F148B}" destId="{F3A43440-460A-4F35-84DF-6A41D408A139}" srcOrd="2" destOrd="0" presId="urn:microsoft.com/office/officeart/2018/2/layout/IconLabelDescriptionList"/>
    <dgm:cxn modelId="{8255B6BE-C9CF-47D5-BDC7-A1F10CEAB931}" type="presParOf" srcId="{96751E6A-4FB7-4FD4-AFF1-6D00875F148B}" destId="{A1073528-7682-4C76-99AF-5D9F5D64A293}" srcOrd="3" destOrd="0" presId="urn:microsoft.com/office/officeart/2018/2/layout/IconLabelDescriptionList"/>
    <dgm:cxn modelId="{16A55400-6F19-43D1-AAF1-CFC30ADD6DED}" type="presParOf" srcId="{96751E6A-4FB7-4FD4-AFF1-6D00875F148B}" destId="{C40D9800-28D9-4267-A7FA-C89422AD9201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E7B54A9-4935-450C-B59E-0606C609C76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4C7600D5-0B1A-462C-9B41-135E71A20D24}">
      <dgm:prSet/>
      <dgm:spPr/>
      <dgm:t>
        <a:bodyPr/>
        <a:lstStyle/>
        <a:p>
          <a:r>
            <a:rPr lang="en-US"/>
            <a:t>Systems perform as expected, without error, and provides information when and where needed</a:t>
          </a:r>
        </a:p>
      </dgm:t>
    </dgm:pt>
    <dgm:pt modelId="{B2F6211C-CAAE-4AA5-BC5D-148A37417EAD}" type="parTrans" cxnId="{F8E1AE6C-1644-4DF9-89EA-4D36080C8EC8}">
      <dgm:prSet/>
      <dgm:spPr/>
      <dgm:t>
        <a:bodyPr/>
        <a:lstStyle/>
        <a:p>
          <a:endParaRPr lang="en-US"/>
        </a:p>
      </dgm:t>
    </dgm:pt>
    <dgm:pt modelId="{C2DC4EC1-EACC-40F9-9F09-932C5B259BCD}" type="sibTrans" cxnId="{F8E1AE6C-1644-4DF9-89EA-4D36080C8EC8}">
      <dgm:prSet/>
      <dgm:spPr/>
      <dgm:t>
        <a:bodyPr/>
        <a:lstStyle/>
        <a:p>
          <a:endParaRPr lang="en-US"/>
        </a:p>
      </dgm:t>
    </dgm:pt>
    <dgm:pt modelId="{C01B80B8-687C-4A5D-ACD7-98E1034A8283}">
      <dgm:prSet/>
      <dgm:spPr/>
      <dgm:t>
        <a:bodyPr/>
        <a:lstStyle/>
        <a:p>
          <a:r>
            <a:rPr lang="en-US"/>
            <a:t>Document management is important when there is a combination of paper and electronic</a:t>
          </a:r>
        </a:p>
      </dgm:t>
    </dgm:pt>
    <dgm:pt modelId="{79CA630A-2A68-4FD8-ACB5-6A70B93897EE}" type="parTrans" cxnId="{6845CF0B-990B-4103-8895-C42074EABE46}">
      <dgm:prSet/>
      <dgm:spPr/>
      <dgm:t>
        <a:bodyPr/>
        <a:lstStyle/>
        <a:p>
          <a:endParaRPr lang="en-US"/>
        </a:p>
      </dgm:t>
    </dgm:pt>
    <dgm:pt modelId="{FAC43E05-331A-4320-8989-2CA865BD828F}" type="sibTrans" cxnId="{6845CF0B-990B-4103-8895-C42074EABE46}">
      <dgm:prSet/>
      <dgm:spPr/>
      <dgm:t>
        <a:bodyPr/>
        <a:lstStyle/>
        <a:p>
          <a:endParaRPr lang="en-US"/>
        </a:p>
      </dgm:t>
    </dgm:pt>
    <dgm:pt modelId="{EE0A3B64-D87D-478C-A13C-367160ADB7E9}">
      <dgm:prSet/>
      <dgm:spPr/>
      <dgm:t>
        <a:bodyPr/>
        <a:lstStyle/>
        <a:p>
          <a:r>
            <a:rPr lang="en-US"/>
            <a:t>Ensure there are systems in place for scheduled and unscheduled system downtime</a:t>
          </a:r>
        </a:p>
      </dgm:t>
    </dgm:pt>
    <dgm:pt modelId="{533A9BB5-FD88-4C7A-9088-EFC5017A71E4}" type="parTrans" cxnId="{A7737AE8-55DA-45C9-8C67-CD8CB5554222}">
      <dgm:prSet/>
      <dgm:spPr/>
      <dgm:t>
        <a:bodyPr/>
        <a:lstStyle/>
        <a:p>
          <a:endParaRPr lang="en-US"/>
        </a:p>
      </dgm:t>
    </dgm:pt>
    <dgm:pt modelId="{CD625C5B-3538-4A7E-890B-36343F0BAC8A}" type="sibTrans" cxnId="{A7737AE8-55DA-45C9-8C67-CD8CB5554222}">
      <dgm:prSet/>
      <dgm:spPr/>
      <dgm:t>
        <a:bodyPr/>
        <a:lstStyle/>
        <a:p>
          <a:endParaRPr lang="en-US"/>
        </a:p>
      </dgm:t>
    </dgm:pt>
    <dgm:pt modelId="{BD46B5F6-B599-43F3-BFCA-2E0A17D393D7}" type="pres">
      <dgm:prSet presAssocID="{0E7B54A9-4935-450C-B59E-0606C609C768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5161F9-5F57-4E7E-9B07-1164DC1F431F}" type="pres">
      <dgm:prSet presAssocID="{4C7600D5-0B1A-462C-9B41-135E71A20D24}" presName="compNode" presStyleCnt="0"/>
      <dgm:spPr/>
    </dgm:pt>
    <dgm:pt modelId="{592144A0-2B7F-450C-8F38-8A1DC086BFAB}" type="pres">
      <dgm:prSet presAssocID="{4C7600D5-0B1A-462C-9B41-135E71A20D24}" presName="bgRect" presStyleLbl="bgShp" presStyleIdx="0" presStyleCnt="3"/>
      <dgm:spPr/>
    </dgm:pt>
    <dgm:pt modelId="{A05B6FB6-45AC-4265-8762-FF45BF1D404D}" type="pres">
      <dgm:prSet presAssocID="{4C7600D5-0B1A-462C-9B41-135E71A20D2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Bug under Magnifying Glass"/>
        </a:ext>
      </dgm:extLst>
    </dgm:pt>
    <dgm:pt modelId="{AD547D67-EE20-471D-8825-B5D8AE6BEA5F}" type="pres">
      <dgm:prSet presAssocID="{4C7600D5-0B1A-462C-9B41-135E71A20D24}" presName="spaceRect" presStyleCnt="0"/>
      <dgm:spPr/>
    </dgm:pt>
    <dgm:pt modelId="{B0811907-346C-4E2C-9712-33B3174849FE}" type="pres">
      <dgm:prSet presAssocID="{4C7600D5-0B1A-462C-9B41-135E71A20D24}" presName="parTx" presStyleLbl="revTx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E3835E9-27ED-4A71-AFAD-D2FC0F7B0C59}" type="pres">
      <dgm:prSet presAssocID="{C2DC4EC1-EACC-40F9-9F09-932C5B259BCD}" presName="sibTrans" presStyleCnt="0"/>
      <dgm:spPr/>
    </dgm:pt>
    <dgm:pt modelId="{3480465B-CFC1-44E3-9CA5-C2F3502F89E7}" type="pres">
      <dgm:prSet presAssocID="{C01B80B8-687C-4A5D-ACD7-98E1034A8283}" presName="compNode" presStyleCnt="0"/>
      <dgm:spPr/>
    </dgm:pt>
    <dgm:pt modelId="{027772A3-F5CA-4658-90C7-4662C3357726}" type="pres">
      <dgm:prSet presAssocID="{C01B80B8-687C-4A5D-ACD7-98E1034A8283}" presName="bgRect" presStyleLbl="bgShp" presStyleIdx="1" presStyleCnt="3"/>
      <dgm:spPr/>
    </dgm:pt>
    <dgm:pt modelId="{33A5D68F-3789-40CC-AF2A-42328A1D92D6}" type="pres">
      <dgm:prSet presAssocID="{C01B80B8-687C-4A5D-ACD7-98E1034A8283}" presName="iconRect" presStyleLbl="node1" presStyleIdx="1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63C1E3FD-2788-4AE9-BAEC-D0405C41EAAB}" type="pres">
      <dgm:prSet presAssocID="{C01B80B8-687C-4A5D-ACD7-98E1034A8283}" presName="spaceRect" presStyleCnt="0"/>
      <dgm:spPr/>
    </dgm:pt>
    <dgm:pt modelId="{BA3D80F1-126C-4E08-89E7-8032F505D269}" type="pres">
      <dgm:prSet presAssocID="{C01B80B8-687C-4A5D-ACD7-98E1034A8283}" presName="parTx" presStyleLbl="revTx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30F33F1F-3FAF-40F4-901A-857C6F0FEB64}" type="pres">
      <dgm:prSet presAssocID="{FAC43E05-331A-4320-8989-2CA865BD828F}" presName="sibTrans" presStyleCnt="0"/>
      <dgm:spPr/>
    </dgm:pt>
    <dgm:pt modelId="{A99506ED-D3C2-44AD-B55A-67A023A1603E}" type="pres">
      <dgm:prSet presAssocID="{EE0A3B64-D87D-478C-A13C-367160ADB7E9}" presName="compNode" presStyleCnt="0"/>
      <dgm:spPr/>
    </dgm:pt>
    <dgm:pt modelId="{75B8A90F-DBDE-4E63-9D28-5901B90CC44E}" type="pres">
      <dgm:prSet presAssocID="{EE0A3B64-D87D-478C-A13C-367160ADB7E9}" presName="bgRect" presStyleLbl="bgShp" presStyleIdx="2" presStyleCnt="3"/>
      <dgm:spPr/>
    </dgm:pt>
    <dgm:pt modelId="{8CE19493-84D1-4F12-B179-74DB67B51E22}" type="pres">
      <dgm:prSet presAssocID="{EE0A3B64-D87D-478C-A13C-367160ADB7E9}" presName="iconRect" presStyleLbl="node1" presStyleIdx="2" presStyleCnt="3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DACE7401-AAF0-4A03-A813-3FDAC113DCE6}" type="pres">
      <dgm:prSet presAssocID="{EE0A3B64-D87D-478C-A13C-367160ADB7E9}" presName="spaceRect" presStyleCnt="0"/>
      <dgm:spPr/>
    </dgm:pt>
    <dgm:pt modelId="{FB272144-B3C0-48CA-A929-4E56A7627321}" type="pres">
      <dgm:prSet presAssocID="{EE0A3B64-D87D-478C-A13C-367160ADB7E9}" presName="parTx" presStyleLbl="revTx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761675BC-774F-4650-BFFA-5B934062A08C}" type="presOf" srcId="{C01B80B8-687C-4A5D-ACD7-98E1034A8283}" destId="{BA3D80F1-126C-4E08-89E7-8032F505D269}" srcOrd="0" destOrd="0" presId="urn:microsoft.com/office/officeart/2018/2/layout/IconVerticalSolidList"/>
    <dgm:cxn modelId="{B009664D-6BF4-4E28-B147-EA1BE3B3E155}" type="presOf" srcId="{0E7B54A9-4935-450C-B59E-0606C609C768}" destId="{BD46B5F6-B599-43F3-BFCA-2E0A17D393D7}" srcOrd="0" destOrd="0" presId="urn:microsoft.com/office/officeart/2018/2/layout/IconVerticalSolidList"/>
    <dgm:cxn modelId="{0E6D9F01-BAFE-473B-A558-46B3BAE7F896}" type="presOf" srcId="{4C7600D5-0B1A-462C-9B41-135E71A20D24}" destId="{B0811907-346C-4E2C-9712-33B3174849FE}" srcOrd="0" destOrd="0" presId="urn:microsoft.com/office/officeart/2018/2/layout/IconVerticalSolidList"/>
    <dgm:cxn modelId="{F8E1AE6C-1644-4DF9-89EA-4D36080C8EC8}" srcId="{0E7B54A9-4935-450C-B59E-0606C609C768}" destId="{4C7600D5-0B1A-462C-9B41-135E71A20D24}" srcOrd="0" destOrd="0" parTransId="{B2F6211C-CAAE-4AA5-BC5D-148A37417EAD}" sibTransId="{C2DC4EC1-EACC-40F9-9F09-932C5B259BCD}"/>
    <dgm:cxn modelId="{8053FC05-F7E0-4434-A3C0-F244D41B8FA7}" type="presOf" srcId="{EE0A3B64-D87D-478C-A13C-367160ADB7E9}" destId="{FB272144-B3C0-48CA-A929-4E56A7627321}" srcOrd="0" destOrd="0" presId="urn:microsoft.com/office/officeart/2018/2/layout/IconVerticalSolidList"/>
    <dgm:cxn modelId="{A7737AE8-55DA-45C9-8C67-CD8CB5554222}" srcId="{0E7B54A9-4935-450C-B59E-0606C609C768}" destId="{EE0A3B64-D87D-478C-A13C-367160ADB7E9}" srcOrd="2" destOrd="0" parTransId="{533A9BB5-FD88-4C7A-9088-EFC5017A71E4}" sibTransId="{CD625C5B-3538-4A7E-890B-36343F0BAC8A}"/>
    <dgm:cxn modelId="{6845CF0B-990B-4103-8895-C42074EABE46}" srcId="{0E7B54A9-4935-450C-B59E-0606C609C768}" destId="{C01B80B8-687C-4A5D-ACD7-98E1034A8283}" srcOrd="1" destOrd="0" parTransId="{79CA630A-2A68-4FD8-ACB5-6A70B93897EE}" sibTransId="{FAC43E05-331A-4320-8989-2CA865BD828F}"/>
    <dgm:cxn modelId="{41B63AB8-435E-4B85-90F4-B5CEC5EC9544}" type="presParOf" srcId="{BD46B5F6-B599-43F3-BFCA-2E0A17D393D7}" destId="{1E5161F9-5F57-4E7E-9B07-1164DC1F431F}" srcOrd="0" destOrd="0" presId="urn:microsoft.com/office/officeart/2018/2/layout/IconVerticalSolidList"/>
    <dgm:cxn modelId="{C0A1E5EE-4824-46AE-9102-476D9F90E913}" type="presParOf" srcId="{1E5161F9-5F57-4E7E-9B07-1164DC1F431F}" destId="{592144A0-2B7F-450C-8F38-8A1DC086BFAB}" srcOrd="0" destOrd="0" presId="urn:microsoft.com/office/officeart/2018/2/layout/IconVerticalSolidList"/>
    <dgm:cxn modelId="{376B0293-0C9C-41C5-B65C-C0ACC21D0320}" type="presParOf" srcId="{1E5161F9-5F57-4E7E-9B07-1164DC1F431F}" destId="{A05B6FB6-45AC-4265-8762-FF45BF1D404D}" srcOrd="1" destOrd="0" presId="urn:microsoft.com/office/officeart/2018/2/layout/IconVerticalSolidList"/>
    <dgm:cxn modelId="{99D21E1D-FBB3-46A2-8089-DDEEB2366F8E}" type="presParOf" srcId="{1E5161F9-5F57-4E7E-9B07-1164DC1F431F}" destId="{AD547D67-EE20-471D-8825-B5D8AE6BEA5F}" srcOrd="2" destOrd="0" presId="urn:microsoft.com/office/officeart/2018/2/layout/IconVerticalSolidList"/>
    <dgm:cxn modelId="{ACD3B969-AAC5-4AE8-BF07-894C5A61B79D}" type="presParOf" srcId="{1E5161F9-5F57-4E7E-9B07-1164DC1F431F}" destId="{B0811907-346C-4E2C-9712-33B3174849FE}" srcOrd="3" destOrd="0" presId="urn:microsoft.com/office/officeart/2018/2/layout/IconVerticalSolidList"/>
    <dgm:cxn modelId="{8799F314-6735-4D9E-8F56-7F74F4530705}" type="presParOf" srcId="{BD46B5F6-B599-43F3-BFCA-2E0A17D393D7}" destId="{FE3835E9-27ED-4A71-AFAD-D2FC0F7B0C59}" srcOrd="1" destOrd="0" presId="urn:microsoft.com/office/officeart/2018/2/layout/IconVerticalSolidList"/>
    <dgm:cxn modelId="{91AD9092-64BA-4688-916B-19CE7ED15A6B}" type="presParOf" srcId="{BD46B5F6-B599-43F3-BFCA-2E0A17D393D7}" destId="{3480465B-CFC1-44E3-9CA5-C2F3502F89E7}" srcOrd="2" destOrd="0" presId="urn:microsoft.com/office/officeart/2018/2/layout/IconVerticalSolidList"/>
    <dgm:cxn modelId="{DC6E608B-2C1A-4B25-8CCB-43B0746888DC}" type="presParOf" srcId="{3480465B-CFC1-44E3-9CA5-C2F3502F89E7}" destId="{027772A3-F5CA-4658-90C7-4662C3357726}" srcOrd="0" destOrd="0" presId="urn:microsoft.com/office/officeart/2018/2/layout/IconVerticalSolidList"/>
    <dgm:cxn modelId="{6871A4A6-8C11-4224-B57E-8C517DFEC57D}" type="presParOf" srcId="{3480465B-CFC1-44E3-9CA5-C2F3502F89E7}" destId="{33A5D68F-3789-40CC-AF2A-42328A1D92D6}" srcOrd="1" destOrd="0" presId="urn:microsoft.com/office/officeart/2018/2/layout/IconVerticalSolidList"/>
    <dgm:cxn modelId="{1D266146-784E-43AC-81D9-E8BF1E676ADF}" type="presParOf" srcId="{3480465B-CFC1-44E3-9CA5-C2F3502F89E7}" destId="{63C1E3FD-2788-4AE9-BAEC-D0405C41EAAB}" srcOrd="2" destOrd="0" presId="urn:microsoft.com/office/officeart/2018/2/layout/IconVerticalSolidList"/>
    <dgm:cxn modelId="{496B6FFD-2EF6-49D5-B69E-1F6946C206A5}" type="presParOf" srcId="{3480465B-CFC1-44E3-9CA5-C2F3502F89E7}" destId="{BA3D80F1-126C-4E08-89E7-8032F505D269}" srcOrd="3" destOrd="0" presId="urn:microsoft.com/office/officeart/2018/2/layout/IconVerticalSolidList"/>
    <dgm:cxn modelId="{9B3C77DF-EF63-4ED1-B563-0C6DF5F9D27D}" type="presParOf" srcId="{BD46B5F6-B599-43F3-BFCA-2E0A17D393D7}" destId="{30F33F1F-3FAF-40F4-901A-857C6F0FEB64}" srcOrd="3" destOrd="0" presId="urn:microsoft.com/office/officeart/2018/2/layout/IconVerticalSolidList"/>
    <dgm:cxn modelId="{31BEFFC4-6C8B-4D7A-8160-FD2DCED749E3}" type="presParOf" srcId="{BD46B5F6-B599-43F3-BFCA-2E0A17D393D7}" destId="{A99506ED-D3C2-44AD-B55A-67A023A1603E}" srcOrd="4" destOrd="0" presId="urn:microsoft.com/office/officeart/2018/2/layout/IconVerticalSolidList"/>
    <dgm:cxn modelId="{27A28530-C269-4601-AFD3-8C611BDF841F}" type="presParOf" srcId="{A99506ED-D3C2-44AD-B55A-67A023A1603E}" destId="{75B8A90F-DBDE-4E63-9D28-5901B90CC44E}" srcOrd="0" destOrd="0" presId="urn:microsoft.com/office/officeart/2018/2/layout/IconVerticalSolidList"/>
    <dgm:cxn modelId="{8FE1C10F-9529-4EEC-8CE3-A127B4246447}" type="presParOf" srcId="{A99506ED-D3C2-44AD-B55A-67A023A1603E}" destId="{8CE19493-84D1-4F12-B179-74DB67B51E22}" srcOrd="1" destOrd="0" presId="urn:microsoft.com/office/officeart/2018/2/layout/IconVerticalSolidList"/>
    <dgm:cxn modelId="{3366011F-DB29-4E95-B0C8-B823B7D59660}" type="presParOf" srcId="{A99506ED-D3C2-44AD-B55A-67A023A1603E}" destId="{DACE7401-AAF0-4A03-A813-3FDAC113DCE6}" srcOrd="2" destOrd="0" presId="urn:microsoft.com/office/officeart/2018/2/layout/IconVerticalSolidList"/>
    <dgm:cxn modelId="{BD3D8CBF-132C-4E35-B09B-9AA9DB94692D}" type="presParOf" srcId="{A99506ED-D3C2-44AD-B55A-67A023A1603E}" destId="{FB272144-B3C0-48CA-A929-4E56A762732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A8AB5B48-E4A2-478B-BF80-48635A832B8C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4149A016-4D11-4CFD-B1D1-C75EEA25AD89}">
      <dgm:prSet/>
      <dgm:spPr/>
      <dgm:t>
        <a:bodyPr/>
        <a:lstStyle/>
        <a:p>
          <a:r>
            <a:rPr lang="en-US"/>
            <a:t>Guarding against unauthorized access and disclosures</a:t>
          </a:r>
        </a:p>
      </dgm:t>
    </dgm:pt>
    <dgm:pt modelId="{2FC7079E-DD76-4387-A107-DFDD7ED1AA52}" type="parTrans" cxnId="{1C14E9BE-D591-419F-BD09-BA0ADE0A7A9A}">
      <dgm:prSet/>
      <dgm:spPr/>
      <dgm:t>
        <a:bodyPr/>
        <a:lstStyle/>
        <a:p>
          <a:endParaRPr lang="en-US"/>
        </a:p>
      </dgm:t>
    </dgm:pt>
    <dgm:pt modelId="{DEC1BDAD-D273-43DD-996E-5FB016D3E295}" type="sibTrans" cxnId="{1C14E9BE-D591-419F-BD09-BA0ADE0A7A9A}">
      <dgm:prSet/>
      <dgm:spPr/>
      <dgm:t>
        <a:bodyPr/>
        <a:lstStyle/>
        <a:p>
          <a:endParaRPr lang="en-US"/>
        </a:p>
      </dgm:t>
    </dgm:pt>
    <dgm:pt modelId="{181D46C8-D03D-48C2-A833-B1B543EBC6FE}">
      <dgm:prSet/>
      <dgm:spPr/>
      <dgm:t>
        <a:bodyPr/>
        <a:lstStyle/>
        <a:p>
          <a:r>
            <a:rPr lang="en-US"/>
            <a:t>Providing the means to protect personal privacy and proprietary information</a:t>
          </a:r>
        </a:p>
      </dgm:t>
    </dgm:pt>
    <dgm:pt modelId="{DB9DD3BE-438A-457C-B2D2-7D9F88BCACAA}" type="parTrans" cxnId="{37FD59B1-2C1D-4DBC-9054-20C99754F752}">
      <dgm:prSet/>
      <dgm:spPr/>
      <dgm:t>
        <a:bodyPr/>
        <a:lstStyle/>
        <a:p>
          <a:endParaRPr lang="en-US"/>
        </a:p>
      </dgm:t>
    </dgm:pt>
    <dgm:pt modelId="{8565EE2D-11AF-4C7E-8D42-3D1E7081C296}" type="sibTrans" cxnId="{37FD59B1-2C1D-4DBC-9054-20C99754F752}">
      <dgm:prSet/>
      <dgm:spPr/>
      <dgm:t>
        <a:bodyPr/>
        <a:lstStyle/>
        <a:p>
          <a:endParaRPr lang="en-US"/>
        </a:p>
      </dgm:t>
    </dgm:pt>
    <dgm:pt modelId="{35DED538-7A91-43D4-858A-D1955F2FCE69}" type="pres">
      <dgm:prSet presAssocID="{A8AB5B48-E4A2-478B-BF80-48635A832B8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12D4C2-6C6E-401C-9908-A00AC34522DF}" type="pres">
      <dgm:prSet presAssocID="{4149A016-4D11-4CFD-B1D1-C75EEA25AD89}" presName="compNode" presStyleCnt="0"/>
      <dgm:spPr/>
    </dgm:pt>
    <dgm:pt modelId="{5B8A953A-3981-40EF-A15C-EAD30B4FC6B8}" type="pres">
      <dgm:prSet presAssocID="{4149A016-4D11-4CFD-B1D1-C75EEA25AD89}" presName="bgRect" presStyleLbl="bgShp" presStyleIdx="0" presStyleCnt="2"/>
      <dgm:spPr/>
    </dgm:pt>
    <dgm:pt modelId="{368FA384-B59C-4165-BC5E-A304690E2A8F}" type="pres">
      <dgm:prSet presAssocID="{4149A016-4D11-4CFD-B1D1-C75EEA25AD89}" presName="iconRect" presStyleLbl="node1" presStyleIdx="0" presStyleCnt="2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Security Camera Sign"/>
        </a:ext>
      </dgm:extLst>
    </dgm:pt>
    <dgm:pt modelId="{56F196F2-8C2E-41C7-8FFC-A4DCA22B13C2}" type="pres">
      <dgm:prSet presAssocID="{4149A016-4D11-4CFD-B1D1-C75EEA25AD89}" presName="spaceRect" presStyleCnt="0"/>
      <dgm:spPr/>
    </dgm:pt>
    <dgm:pt modelId="{8289D457-0637-412A-A541-860D93ED42A5}" type="pres">
      <dgm:prSet presAssocID="{4149A016-4D11-4CFD-B1D1-C75EEA25AD89}" presName="parTx" presStyleLbl="revTx" presStyleIdx="0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4C90F70-0F8E-4AAF-8EB5-4B5E1D733426}" type="pres">
      <dgm:prSet presAssocID="{DEC1BDAD-D273-43DD-996E-5FB016D3E295}" presName="sibTrans" presStyleCnt="0"/>
      <dgm:spPr/>
    </dgm:pt>
    <dgm:pt modelId="{3B3FFFEE-766D-495B-A2CA-0E2467BF1785}" type="pres">
      <dgm:prSet presAssocID="{181D46C8-D03D-48C2-A833-B1B543EBC6FE}" presName="compNode" presStyleCnt="0"/>
      <dgm:spPr/>
    </dgm:pt>
    <dgm:pt modelId="{1F2D2984-6333-4C19-A1B1-E90B3332EA38}" type="pres">
      <dgm:prSet presAssocID="{181D46C8-D03D-48C2-A833-B1B543EBC6FE}" presName="bgRect" presStyleLbl="bgShp" presStyleIdx="1" presStyleCnt="2"/>
      <dgm:spPr/>
    </dgm:pt>
    <dgm:pt modelId="{51A5D843-3EE8-4D2A-8E07-10BB65FF3DA3}" type="pres">
      <dgm:prSet presAssocID="{181D46C8-D03D-48C2-A833-B1B543EBC6F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US"/>
        </a:p>
      </dgm:t>
      <dgm:extLst>
        <a:ext uri="{E40237B7-FDA0-4F09-8148-C483321AD2D9}">
          <dgm14:cNvPr xmlns:dgm14="http://schemas.microsoft.com/office/drawing/2010/diagram" id="0" name="" descr="Protecting Hand"/>
        </a:ext>
      </dgm:extLst>
    </dgm:pt>
    <dgm:pt modelId="{D1A7FBA4-5F15-482B-BE4D-D173F1254B89}" type="pres">
      <dgm:prSet presAssocID="{181D46C8-D03D-48C2-A833-B1B543EBC6FE}" presName="spaceRect" presStyleCnt="0"/>
      <dgm:spPr/>
    </dgm:pt>
    <dgm:pt modelId="{95A824E9-1CE5-4A6C-8515-DB63D1223D88}" type="pres">
      <dgm:prSet presAssocID="{181D46C8-D03D-48C2-A833-B1B543EBC6FE}" presName="parTx" presStyleLbl="revTx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1C14E9BE-D591-419F-BD09-BA0ADE0A7A9A}" srcId="{A8AB5B48-E4A2-478B-BF80-48635A832B8C}" destId="{4149A016-4D11-4CFD-B1D1-C75EEA25AD89}" srcOrd="0" destOrd="0" parTransId="{2FC7079E-DD76-4387-A107-DFDD7ED1AA52}" sibTransId="{DEC1BDAD-D273-43DD-996E-5FB016D3E295}"/>
    <dgm:cxn modelId="{ACAE9807-7662-42F1-90E8-C99D972BCE42}" type="presOf" srcId="{4149A016-4D11-4CFD-B1D1-C75EEA25AD89}" destId="{8289D457-0637-412A-A541-860D93ED42A5}" srcOrd="0" destOrd="0" presId="urn:microsoft.com/office/officeart/2018/2/layout/IconVerticalSolidList"/>
    <dgm:cxn modelId="{37FD59B1-2C1D-4DBC-9054-20C99754F752}" srcId="{A8AB5B48-E4A2-478B-BF80-48635A832B8C}" destId="{181D46C8-D03D-48C2-A833-B1B543EBC6FE}" srcOrd="1" destOrd="0" parTransId="{DB9DD3BE-438A-457C-B2D2-7D9F88BCACAA}" sibTransId="{8565EE2D-11AF-4C7E-8D42-3D1E7081C296}"/>
    <dgm:cxn modelId="{B962D4EB-F55F-4ABC-9EF7-5350758DCAAA}" type="presOf" srcId="{181D46C8-D03D-48C2-A833-B1B543EBC6FE}" destId="{95A824E9-1CE5-4A6C-8515-DB63D1223D88}" srcOrd="0" destOrd="0" presId="urn:microsoft.com/office/officeart/2018/2/layout/IconVerticalSolidList"/>
    <dgm:cxn modelId="{D7A9DB3D-0714-44BC-8ADC-936A2535A1DD}" type="presOf" srcId="{A8AB5B48-E4A2-478B-BF80-48635A832B8C}" destId="{35DED538-7A91-43D4-858A-D1955F2FCE69}" srcOrd="0" destOrd="0" presId="urn:microsoft.com/office/officeart/2018/2/layout/IconVerticalSolidList"/>
    <dgm:cxn modelId="{89B93EDA-00A7-42D0-ABCD-1D4C8B79FFEC}" type="presParOf" srcId="{35DED538-7A91-43D4-858A-D1955F2FCE69}" destId="{E112D4C2-6C6E-401C-9908-A00AC34522DF}" srcOrd="0" destOrd="0" presId="urn:microsoft.com/office/officeart/2018/2/layout/IconVerticalSolidList"/>
    <dgm:cxn modelId="{5B919B5B-46B0-4979-A028-044C0F348979}" type="presParOf" srcId="{E112D4C2-6C6E-401C-9908-A00AC34522DF}" destId="{5B8A953A-3981-40EF-A15C-EAD30B4FC6B8}" srcOrd="0" destOrd="0" presId="urn:microsoft.com/office/officeart/2018/2/layout/IconVerticalSolidList"/>
    <dgm:cxn modelId="{47AD2038-7C76-43AA-ADAB-85FFB4C2AACB}" type="presParOf" srcId="{E112D4C2-6C6E-401C-9908-A00AC34522DF}" destId="{368FA384-B59C-4165-BC5E-A304690E2A8F}" srcOrd="1" destOrd="0" presId="urn:microsoft.com/office/officeart/2018/2/layout/IconVerticalSolidList"/>
    <dgm:cxn modelId="{6762A47A-A6B8-4F96-AC4C-9BA341518B7F}" type="presParOf" srcId="{E112D4C2-6C6E-401C-9908-A00AC34522DF}" destId="{56F196F2-8C2E-41C7-8FFC-A4DCA22B13C2}" srcOrd="2" destOrd="0" presId="urn:microsoft.com/office/officeart/2018/2/layout/IconVerticalSolidList"/>
    <dgm:cxn modelId="{F9CA63A2-322C-4287-B4D9-C0CF676106A9}" type="presParOf" srcId="{E112D4C2-6C6E-401C-9908-A00AC34522DF}" destId="{8289D457-0637-412A-A541-860D93ED42A5}" srcOrd="3" destOrd="0" presId="urn:microsoft.com/office/officeart/2018/2/layout/IconVerticalSolidList"/>
    <dgm:cxn modelId="{7F49BBD6-9E13-4C40-8C90-921EE23BDE6C}" type="presParOf" srcId="{35DED538-7A91-43D4-858A-D1955F2FCE69}" destId="{E4C90F70-0F8E-4AAF-8EB5-4B5E1D733426}" srcOrd="1" destOrd="0" presId="urn:microsoft.com/office/officeart/2018/2/layout/IconVerticalSolidList"/>
    <dgm:cxn modelId="{995A105C-57FB-46C9-A3B3-D0CDD642A08C}" type="presParOf" srcId="{35DED538-7A91-43D4-858A-D1955F2FCE69}" destId="{3B3FFFEE-766D-495B-A2CA-0E2467BF1785}" srcOrd="2" destOrd="0" presId="urn:microsoft.com/office/officeart/2018/2/layout/IconVerticalSolidList"/>
    <dgm:cxn modelId="{3813FA38-7E4E-453B-A836-40D6A48A1462}" type="presParOf" srcId="{3B3FFFEE-766D-495B-A2CA-0E2467BF1785}" destId="{1F2D2984-6333-4C19-A1B1-E90B3332EA38}" srcOrd="0" destOrd="0" presId="urn:microsoft.com/office/officeart/2018/2/layout/IconVerticalSolidList"/>
    <dgm:cxn modelId="{D17FFECE-3C76-4D0A-9F41-9117FFD30BDB}" type="presParOf" srcId="{3B3FFFEE-766D-495B-A2CA-0E2467BF1785}" destId="{51A5D843-3EE8-4D2A-8E07-10BB65FF3DA3}" srcOrd="1" destOrd="0" presId="urn:microsoft.com/office/officeart/2018/2/layout/IconVerticalSolidList"/>
    <dgm:cxn modelId="{508E2098-EC79-4D88-B8B5-319F64B04E25}" type="presParOf" srcId="{3B3FFFEE-766D-495B-A2CA-0E2467BF1785}" destId="{D1A7FBA4-5F15-482B-BE4D-D173F1254B89}" srcOrd="2" destOrd="0" presId="urn:microsoft.com/office/officeart/2018/2/layout/IconVerticalSolidList"/>
    <dgm:cxn modelId="{82DB8873-3D0C-44C0-8FD8-A97B01BACF2D}" type="presParOf" srcId="{3B3FFFEE-766D-495B-A2CA-0E2467BF1785}" destId="{95A824E9-1CE5-4A6C-8515-DB63D1223D8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8DF172D9-FE0E-48ED-8841-2E1FE7441AD8}" type="doc">
      <dgm:prSet loTypeId="urn:microsoft.com/office/officeart/2008/layout/LinedList" loCatId="list" qsTypeId="urn:microsoft.com/office/officeart/2005/8/quickstyle/simple1" qsCatId="simple" csTypeId="urn:microsoft.com/office/officeart/2005/8/colors/ColorSchemeForSuggestions" csCatId="other"/>
      <dgm:spPr/>
      <dgm:t>
        <a:bodyPr/>
        <a:lstStyle/>
        <a:p>
          <a:endParaRPr lang="en-US"/>
        </a:p>
      </dgm:t>
    </dgm:pt>
    <dgm:pt modelId="{B246B0D3-FB4A-464A-B85E-A610E1D74530}">
      <dgm:prSet/>
      <dgm:spPr/>
      <dgm:t>
        <a:bodyPr/>
        <a:lstStyle/>
        <a:p>
          <a:r>
            <a:rPr lang="en-US"/>
            <a:t>HIM is central and a part of the healthcare team</a:t>
          </a:r>
        </a:p>
      </dgm:t>
    </dgm:pt>
    <dgm:pt modelId="{88268E50-DE21-4506-AC76-292134888DA2}" type="parTrans" cxnId="{885F6031-3959-4BD9-8FA2-F3AECB7FB386}">
      <dgm:prSet/>
      <dgm:spPr/>
      <dgm:t>
        <a:bodyPr/>
        <a:lstStyle/>
        <a:p>
          <a:endParaRPr lang="en-US"/>
        </a:p>
      </dgm:t>
    </dgm:pt>
    <dgm:pt modelId="{BC15EE37-6B03-4B35-BEBB-8EA108CB31C8}" type="sibTrans" cxnId="{885F6031-3959-4BD9-8FA2-F3AECB7FB386}">
      <dgm:prSet/>
      <dgm:spPr/>
      <dgm:t>
        <a:bodyPr/>
        <a:lstStyle/>
        <a:p>
          <a:endParaRPr lang="en-US"/>
        </a:p>
      </dgm:t>
    </dgm:pt>
    <dgm:pt modelId="{4B5EF3BA-CF7F-4F5F-8FC7-5C580DEB886C}">
      <dgm:prSet/>
      <dgm:spPr/>
      <dgm:t>
        <a:bodyPr/>
        <a:lstStyle/>
        <a:p>
          <a:r>
            <a:rPr lang="en-US"/>
            <a:t>HIM is responsible for the availability, accuracy, integrity, and security of all data related to patient encounters</a:t>
          </a:r>
        </a:p>
      </dgm:t>
    </dgm:pt>
    <dgm:pt modelId="{3E11D5A4-4870-4EB1-872F-A4CB172CD993}" type="parTrans" cxnId="{2D60216F-09B7-495F-92B8-C3914745A96E}">
      <dgm:prSet/>
      <dgm:spPr/>
      <dgm:t>
        <a:bodyPr/>
        <a:lstStyle/>
        <a:p>
          <a:endParaRPr lang="en-US"/>
        </a:p>
      </dgm:t>
    </dgm:pt>
    <dgm:pt modelId="{736E1A82-38E0-4F96-A995-7C0759E267AB}" type="sibTrans" cxnId="{2D60216F-09B7-495F-92B8-C3914745A96E}">
      <dgm:prSet/>
      <dgm:spPr/>
      <dgm:t>
        <a:bodyPr/>
        <a:lstStyle/>
        <a:p>
          <a:endParaRPr lang="en-US"/>
        </a:p>
      </dgm:t>
    </dgm:pt>
    <dgm:pt modelId="{160F96AF-5992-4D60-AE3F-AFA76D6BF005}">
      <dgm:prSet/>
      <dgm:spPr/>
      <dgm:t>
        <a:bodyPr/>
        <a:lstStyle/>
        <a:p>
          <a:r>
            <a:rPr lang="en-US"/>
            <a:t>Data is an asset and is leveraged to improve performance, increase revenue, &amp; improve productivity, ensures security and privacy</a:t>
          </a:r>
        </a:p>
      </dgm:t>
    </dgm:pt>
    <dgm:pt modelId="{2C6FA0B4-CBB4-4E36-BA6D-C6522D8D8E0F}" type="parTrans" cxnId="{732A54ED-92BD-4C10-A0C5-12EF62D0ABF1}">
      <dgm:prSet/>
      <dgm:spPr/>
      <dgm:t>
        <a:bodyPr/>
        <a:lstStyle/>
        <a:p>
          <a:endParaRPr lang="en-US"/>
        </a:p>
      </dgm:t>
    </dgm:pt>
    <dgm:pt modelId="{6105E2A1-7C08-4CFB-B6C9-FB187D5A4CB7}" type="sibTrans" cxnId="{732A54ED-92BD-4C10-A0C5-12EF62D0ABF1}">
      <dgm:prSet/>
      <dgm:spPr/>
      <dgm:t>
        <a:bodyPr/>
        <a:lstStyle/>
        <a:p>
          <a:endParaRPr lang="en-US"/>
        </a:p>
      </dgm:t>
    </dgm:pt>
    <dgm:pt modelId="{09E86ED8-4003-4C3C-8C37-53BBEBA848BD}">
      <dgm:prSet/>
      <dgm:spPr/>
      <dgm:t>
        <a:bodyPr/>
        <a:lstStyle/>
        <a:p>
          <a:r>
            <a:rPr lang="en-US"/>
            <a:t>Quality data leads to information which informs clinical and business decisions, improves quality of care</a:t>
          </a:r>
        </a:p>
      </dgm:t>
    </dgm:pt>
    <dgm:pt modelId="{02039246-EFB1-4124-AF49-C400D8AAD012}" type="parTrans" cxnId="{4EA01EC9-B5B7-46FD-B19B-03C10808E514}">
      <dgm:prSet/>
      <dgm:spPr/>
      <dgm:t>
        <a:bodyPr/>
        <a:lstStyle/>
        <a:p>
          <a:endParaRPr lang="en-US"/>
        </a:p>
      </dgm:t>
    </dgm:pt>
    <dgm:pt modelId="{5B7E0F6E-2AD0-4A2F-A12D-37D007D8BEF0}" type="sibTrans" cxnId="{4EA01EC9-B5B7-46FD-B19B-03C10808E514}">
      <dgm:prSet/>
      <dgm:spPr/>
      <dgm:t>
        <a:bodyPr/>
        <a:lstStyle/>
        <a:p>
          <a:endParaRPr lang="en-US"/>
        </a:p>
      </dgm:t>
    </dgm:pt>
    <dgm:pt modelId="{68B7910F-3E5A-49CF-A3F8-B10416143461}">
      <dgm:prSet/>
      <dgm:spPr/>
      <dgm:t>
        <a:bodyPr/>
        <a:lstStyle/>
        <a:p>
          <a:r>
            <a:rPr lang="en-US"/>
            <a:t>It is important to know where every piece of data resides in your organization</a:t>
          </a:r>
        </a:p>
      </dgm:t>
    </dgm:pt>
    <dgm:pt modelId="{B6FA102C-7119-49EB-837D-D401769BC47D}" type="parTrans" cxnId="{16E1233D-A38C-4590-90D1-7E00E6A609C9}">
      <dgm:prSet/>
      <dgm:spPr/>
      <dgm:t>
        <a:bodyPr/>
        <a:lstStyle/>
        <a:p>
          <a:endParaRPr lang="en-US"/>
        </a:p>
      </dgm:t>
    </dgm:pt>
    <dgm:pt modelId="{1DCF4C86-C4C6-4451-9298-39E3553DB323}" type="sibTrans" cxnId="{16E1233D-A38C-4590-90D1-7E00E6A609C9}">
      <dgm:prSet/>
      <dgm:spPr/>
      <dgm:t>
        <a:bodyPr/>
        <a:lstStyle/>
        <a:p>
          <a:endParaRPr lang="en-US"/>
        </a:p>
      </dgm:t>
    </dgm:pt>
    <dgm:pt modelId="{6416A0CA-6461-44F3-8110-64A8BDBCD130}" type="pres">
      <dgm:prSet presAssocID="{8DF172D9-FE0E-48ED-8841-2E1FE7441AD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3C007D8-C0C7-43A6-B435-D5FB09D585D9}" type="pres">
      <dgm:prSet presAssocID="{B246B0D3-FB4A-464A-B85E-A610E1D74530}" presName="thickLine" presStyleLbl="alignNode1" presStyleIdx="0" presStyleCnt="5"/>
      <dgm:spPr/>
    </dgm:pt>
    <dgm:pt modelId="{DAC69193-B6A8-4EA3-BEC4-20BC6E0FC1D6}" type="pres">
      <dgm:prSet presAssocID="{B246B0D3-FB4A-464A-B85E-A610E1D74530}" presName="horz1" presStyleCnt="0"/>
      <dgm:spPr/>
    </dgm:pt>
    <dgm:pt modelId="{E22393BC-EE5B-4534-9662-F55772C8D0F9}" type="pres">
      <dgm:prSet presAssocID="{B246B0D3-FB4A-464A-B85E-A610E1D74530}" presName="tx1" presStyleLbl="revTx" presStyleIdx="0" presStyleCnt="5"/>
      <dgm:spPr/>
      <dgm:t>
        <a:bodyPr/>
        <a:lstStyle/>
        <a:p>
          <a:endParaRPr lang="en-US"/>
        </a:p>
      </dgm:t>
    </dgm:pt>
    <dgm:pt modelId="{16C1041D-F0B7-416E-9FBD-4A88F93C4114}" type="pres">
      <dgm:prSet presAssocID="{B246B0D3-FB4A-464A-B85E-A610E1D74530}" presName="vert1" presStyleCnt="0"/>
      <dgm:spPr/>
    </dgm:pt>
    <dgm:pt modelId="{E671181B-1016-4ACD-98C7-6F0007EA958E}" type="pres">
      <dgm:prSet presAssocID="{4B5EF3BA-CF7F-4F5F-8FC7-5C580DEB886C}" presName="thickLine" presStyleLbl="alignNode1" presStyleIdx="1" presStyleCnt="5"/>
      <dgm:spPr/>
    </dgm:pt>
    <dgm:pt modelId="{C816517A-2C39-484D-A62F-124B5C89753E}" type="pres">
      <dgm:prSet presAssocID="{4B5EF3BA-CF7F-4F5F-8FC7-5C580DEB886C}" presName="horz1" presStyleCnt="0"/>
      <dgm:spPr/>
    </dgm:pt>
    <dgm:pt modelId="{24D55381-5C9B-40D1-92CD-C533CD04255A}" type="pres">
      <dgm:prSet presAssocID="{4B5EF3BA-CF7F-4F5F-8FC7-5C580DEB886C}" presName="tx1" presStyleLbl="revTx" presStyleIdx="1" presStyleCnt="5"/>
      <dgm:spPr/>
      <dgm:t>
        <a:bodyPr/>
        <a:lstStyle/>
        <a:p>
          <a:endParaRPr lang="en-US"/>
        </a:p>
      </dgm:t>
    </dgm:pt>
    <dgm:pt modelId="{27780203-A32D-4253-8503-CF1408976F9A}" type="pres">
      <dgm:prSet presAssocID="{4B5EF3BA-CF7F-4F5F-8FC7-5C580DEB886C}" presName="vert1" presStyleCnt="0"/>
      <dgm:spPr/>
    </dgm:pt>
    <dgm:pt modelId="{61584271-D1B6-4625-8FDB-32068C584FF1}" type="pres">
      <dgm:prSet presAssocID="{160F96AF-5992-4D60-AE3F-AFA76D6BF005}" presName="thickLine" presStyleLbl="alignNode1" presStyleIdx="2" presStyleCnt="5"/>
      <dgm:spPr/>
    </dgm:pt>
    <dgm:pt modelId="{07F075D9-BC2D-4016-8CAD-880D01FBBED4}" type="pres">
      <dgm:prSet presAssocID="{160F96AF-5992-4D60-AE3F-AFA76D6BF005}" presName="horz1" presStyleCnt="0"/>
      <dgm:spPr/>
    </dgm:pt>
    <dgm:pt modelId="{24941DB5-ADFC-4DFA-8661-0F204EBEB4B8}" type="pres">
      <dgm:prSet presAssocID="{160F96AF-5992-4D60-AE3F-AFA76D6BF005}" presName="tx1" presStyleLbl="revTx" presStyleIdx="2" presStyleCnt="5"/>
      <dgm:spPr/>
      <dgm:t>
        <a:bodyPr/>
        <a:lstStyle/>
        <a:p>
          <a:endParaRPr lang="en-US"/>
        </a:p>
      </dgm:t>
    </dgm:pt>
    <dgm:pt modelId="{54871126-124E-4F56-84C7-B0C611BE552F}" type="pres">
      <dgm:prSet presAssocID="{160F96AF-5992-4D60-AE3F-AFA76D6BF005}" presName="vert1" presStyleCnt="0"/>
      <dgm:spPr/>
    </dgm:pt>
    <dgm:pt modelId="{AE018347-1E90-4B6B-9464-5E5A38DE7D7C}" type="pres">
      <dgm:prSet presAssocID="{09E86ED8-4003-4C3C-8C37-53BBEBA848BD}" presName="thickLine" presStyleLbl="alignNode1" presStyleIdx="3" presStyleCnt="5"/>
      <dgm:spPr/>
    </dgm:pt>
    <dgm:pt modelId="{C13B2F73-380F-4175-A321-A5420E6C15DE}" type="pres">
      <dgm:prSet presAssocID="{09E86ED8-4003-4C3C-8C37-53BBEBA848BD}" presName="horz1" presStyleCnt="0"/>
      <dgm:spPr/>
    </dgm:pt>
    <dgm:pt modelId="{F0421175-6076-4957-B637-64A7CEE0C1AA}" type="pres">
      <dgm:prSet presAssocID="{09E86ED8-4003-4C3C-8C37-53BBEBA848BD}" presName="tx1" presStyleLbl="revTx" presStyleIdx="3" presStyleCnt="5"/>
      <dgm:spPr/>
      <dgm:t>
        <a:bodyPr/>
        <a:lstStyle/>
        <a:p>
          <a:endParaRPr lang="en-US"/>
        </a:p>
      </dgm:t>
    </dgm:pt>
    <dgm:pt modelId="{2E429359-DC40-4F4C-BF91-FE58CD9A582A}" type="pres">
      <dgm:prSet presAssocID="{09E86ED8-4003-4C3C-8C37-53BBEBA848BD}" presName="vert1" presStyleCnt="0"/>
      <dgm:spPr/>
    </dgm:pt>
    <dgm:pt modelId="{F2FC86E6-CB89-4F35-B2EB-8A881DA54007}" type="pres">
      <dgm:prSet presAssocID="{68B7910F-3E5A-49CF-A3F8-B10416143461}" presName="thickLine" presStyleLbl="alignNode1" presStyleIdx="4" presStyleCnt="5"/>
      <dgm:spPr/>
    </dgm:pt>
    <dgm:pt modelId="{3459BA25-96D8-4E8F-AED3-A7A7FA7864A4}" type="pres">
      <dgm:prSet presAssocID="{68B7910F-3E5A-49CF-A3F8-B10416143461}" presName="horz1" presStyleCnt="0"/>
      <dgm:spPr/>
    </dgm:pt>
    <dgm:pt modelId="{EC520542-3B8D-405B-AEAF-281FBF577E78}" type="pres">
      <dgm:prSet presAssocID="{68B7910F-3E5A-49CF-A3F8-B10416143461}" presName="tx1" presStyleLbl="revTx" presStyleIdx="4" presStyleCnt="5"/>
      <dgm:spPr/>
      <dgm:t>
        <a:bodyPr/>
        <a:lstStyle/>
        <a:p>
          <a:endParaRPr lang="en-US"/>
        </a:p>
      </dgm:t>
    </dgm:pt>
    <dgm:pt modelId="{1F13E8F8-C407-4C69-A70E-A3ED3E745B08}" type="pres">
      <dgm:prSet presAssocID="{68B7910F-3E5A-49CF-A3F8-B10416143461}" presName="vert1" presStyleCnt="0"/>
      <dgm:spPr/>
    </dgm:pt>
  </dgm:ptLst>
  <dgm:cxnLst>
    <dgm:cxn modelId="{C1921714-F7CD-4C32-8379-8ED4C21462F8}" type="presOf" srcId="{09E86ED8-4003-4C3C-8C37-53BBEBA848BD}" destId="{F0421175-6076-4957-B637-64A7CEE0C1AA}" srcOrd="0" destOrd="0" presId="urn:microsoft.com/office/officeart/2008/layout/LinedList"/>
    <dgm:cxn modelId="{732A54ED-92BD-4C10-A0C5-12EF62D0ABF1}" srcId="{8DF172D9-FE0E-48ED-8841-2E1FE7441AD8}" destId="{160F96AF-5992-4D60-AE3F-AFA76D6BF005}" srcOrd="2" destOrd="0" parTransId="{2C6FA0B4-CBB4-4E36-BA6D-C6522D8D8E0F}" sibTransId="{6105E2A1-7C08-4CFB-B6C9-FB187D5A4CB7}"/>
    <dgm:cxn modelId="{1634D40A-7FC3-4657-807B-C314461C3DB9}" type="presOf" srcId="{8DF172D9-FE0E-48ED-8841-2E1FE7441AD8}" destId="{6416A0CA-6461-44F3-8110-64A8BDBCD130}" srcOrd="0" destOrd="0" presId="urn:microsoft.com/office/officeart/2008/layout/LinedList"/>
    <dgm:cxn modelId="{885F6031-3959-4BD9-8FA2-F3AECB7FB386}" srcId="{8DF172D9-FE0E-48ED-8841-2E1FE7441AD8}" destId="{B246B0D3-FB4A-464A-B85E-A610E1D74530}" srcOrd="0" destOrd="0" parTransId="{88268E50-DE21-4506-AC76-292134888DA2}" sibTransId="{BC15EE37-6B03-4B35-BEBB-8EA108CB31C8}"/>
    <dgm:cxn modelId="{7CC8A7EC-51F3-4904-BDC7-83D550B7E6BA}" type="presOf" srcId="{4B5EF3BA-CF7F-4F5F-8FC7-5C580DEB886C}" destId="{24D55381-5C9B-40D1-92CD-C533CD04255A}" srcOrd="0" destOrd="0" presId="urn:microsoft.com/office/officeart/2008/layout/LinedList"/>
    <dgm:cxn modelId="{D960809E-8485-452C-A654-8D2175613B72}" type="presOf" srcId="{68B7910F-3E5A-49CF-A3F8-B10416143461}" destId="{EC520542-3B8D-405B-AEAF-281FBF577E78}" srcOrd="0" destOrd="0" presId="urn:microsoft.com/office/officeart/2008/layout/LinedList"/>
    <dgm:cxn modelId="{2D60216F-09B7-495F-92B8-C3914745A96E}" srcId="{8DF172D9-FE0E-48ED-8841-2E1FE7441AD8}" destId="{4B5EF3BA-CF7F-4F5F-8FC7-5C580DEB886C}" srcOrd="1" destOrd="0" parTransId="{3E11D5A4-4870-4EB1-872F-A4CB172CD993}" sibTransId="{736E1A82-38E0-4F96-A995-7C0759E267AB}"/>
    <dgm:cxn modelId="{16E1233D-A38C-4590-90D1-7E00E6A609C9}" srcId="{8DF172D9-FE0E-48ED-8841-2E1FE7441AD8}" destId="{68B7910F-3E5A-49CF-A3F8-B10416143461}" srcOrd="4" destOrd="0" parTransId="{B6FA102C-7119-49EB-837D-D401769BC47D}" sibTransId="{1DCF4C86-C4C6-4451-9298-39E3553DB323}"/>
    <dgm:cxn modelId="{4EA01EC9-B5B7-46FD-B19B-03C10808E514}" srcId="{8DF172D9-FE0E-48ED-8841-2E1FE7441AD8}" destId="{09E86ED8-4003-4C3C-8C37-53BBEBA848BD}" srcOrd="3" destOrd="0" parTransId="{02039246-EFB1-4124-AF49-C400D8AAD012}" sibTransId="{5B7E0F6E-2AD0-4A2F-A12D-37D007D8BEF0}"/>
    <dgm:cxn modelId="{9242C801-F77E-400D-999D-6339D4DC7C3B}" type="presOf" srcId="{B246B0D3-FB4A-464A-B85E-A610E1D74530}" destId="{E22393BC-EE5B-4534-9662-F55772C8D0F9}" srcOrd="0" destOrd="0" presId="urn:microsoft.com/office/officeart/2008/layout/LinedList"/>
    <dgm:cxn modelId="{1BDB4E58-E1D2-457D-92BA-9A2CECE14D2C}" type="presOf" srcId="{160F96AF-5992-4D60-AE3F-AFA76D6BF005}" destId="{24941DB5-ADFC-4DFA-8661-0F204EBEB4B8}" srcOrd="0" destOrd="0" presId="urn:microsoft.com/office/officeart/2008/layout/LinedList"/>
    <dgm:cxn modelId="{461A612A-C8BA-433F-9BC8-7727B0341731}" type="presParOf" srcId="{6416A0CA-6461-44F3-8110-64A8BDBCD130}" destId="{13C007D8-C0C7-43A6-B435-D5FB09D585D9}" srcOrd="0" destOrd="0" presId="urn:microsoft.com/office/officeart/2008/layout/LinedList"/>
    <dgm:cxn modelId="{A37632A2-CA5F-47E5-8EEB-DB5B0267E60E}" type="presParOf" srcId="{6416A0CA-6461-44F3-8110-64A8BDBCD130}" destId="{DAC69193-B6A8-4EA3-BEC4-20BC6E0FC1D6}" srcOrd="1" destOrd="0" presId="urn:microsoft.com/office/officeart/2008/layout/LinedList"/>
    <dgm:cxn modelId="{CE6CA4C0-B48C-4637-AC12-973B1D52865A}" type="presParOf" srcId="{DAC69193-B6A8-4EA3-BEC4-20BC6E0FC1D6}" destId="{E22393BC-EE5B-4534-9662-F55772C8D0F9}" srcOrd="0" destOrd="0" presId="urn:microsoft.com/office/officeart/2008/layout/LinedList"/>
    <dgm:cxn modelId="{D4138CA0-3A85-4935-A5E9-2C319A2B488E}" type="presParOf" srcId="{DAC69193-B6A8-4EA3-BEC4-20BC6E0FC1D6}" destId="{16C1041D-F0B7-416E-9FBD-4A88F93C4114}" srcOrd="1" destOrd="0" presId="urn:microsoft.com/office/officeart/2008/layout/LinedList"/>
    <dgm:cxn modelId="{000724E7-3DB2-4B6C-B699-D9FFB6B5DF0C}" type="presParOf" srcId="{6416A0CA-6461-44F3-8110-64A8BDBCD130}" destId="{E671181B-1016-4ACD-98C7-6F0007EA958E}" srcOrd="2" destOrd="0" presId="urn:microsoft.com/office/officeart/2008/layout/LinedList"/>
    <dgm:cxn modelId="{3C7EA31C-824A-43F5-B976-89D475CD6717}" type="presParOf" srcId="{6416A0CA-6461-44F3-8110-64A8BDBCD130}" destId="{C816517A-2C39-484D-A62F-124B5C89753E}" srcOrd="3" destOrd="0" presId="urn:microsoft.com/office/officeart/2008/layout/LinedList"/>
    <dgm:cxn modelId="{80B1A948-912E-42AA-AB10-1C783DC80935}" type="presParOf" srcId="{C816517A-2C39-484D-A62F-124B5C89753E}" destId="{24D55381-5C9B-40D1-92CD-C533CD04255A}" srcOrd="0" destOrd="0" presId="urn:microsoft.com/office/officeart/2008/layout/LinedList"/>
    <dgm:cxn modelId="{63FA346A-BF22-4E72-B58A-D688A5634E10}" type="presParOf" srcId="{C816517A-2C39-484D-A62F-124B5C89753E}" destId="{27780203-A32D-4253-8503-CF1408976F9A}" srcOrd="1" destOrd="0" presId="urn:microsoft.com/office/officeart/2008/layout/LinedList"/>
    <dgm:cxn modelId="{D3F47161-BC5D-477C-BF1F-6CF7DF4DA459}" type="presParOf" srcId="{6416A0CA-6461-44F3-8110-64A8BDBCD130}" destId="{61584271-D1B6-4625-8FDB-32068C584FF1}" srcOrd="4" destOrd="0" presId="urn:microsoft.com/office/officeart/2008/layout/LinedList"/>
    <dgm:cxn modelId="{030FA135-8D47-4005-8740-671F0A039281}" type="presParOf" srcId="{6416A0CA-6461-44F3-8110-64A8BDBCD130}" destId="{07F075D9-BC2D-4016-8CAD-880D01FBBED4}" srcOrd="5" destOrd="0" presId="urn:microsoft.com/office/officeart/2008/layout/LinedList"/>
    <dgm:cxn modelId="{2D9B6215-92E9-408C-8BCA-0450918F84F0}" type="presParOf" srcId="{07F075D9-BC2D-4016-8CAD-880D01FBBED4}" destId="{24941DB5-ADFC-4DFA-8661-0F204EBEB4B8}" srcOrd="0" destOrd="0" presId="urn:microsoft.com/office/officeart/2008/layout/LinedList"/>
    <dgm:cxn modelId="{6FE20282-B66C-4BDF-ACA1-712AB4C27C2B}" type="presParOf" srcId="{07F075D9-BC2D-4016-8CAD-880D01FBBED4}" destId="{54871126-124E-4F56-84C7-B0C611BE552F}" srcOrd="1" destOrd="0" presId="urn:microsoft.com/office/officeart/2008/layout/LinedList"/>
    <dgm:cxn modelId="{8576BF2E-6316-4F93-ABA4-75AB2D5AAE0E}" type="presParOf" srcId="{6416A0CA-6461-44F3-8110-64A8BDBCD130}" destId="{AE018347-1E90-4B6B-9464-5E5A38DE7D7C}" srcOrd="6" destOrd="0" presId="urn:microsoft.com/office/officeart/2008/layout/LinedList"/>
    <dgm:cxn modelId="{8ECB0376-614D-4B1F-BC90-0C2DE91B2ABC}" type="presParOf" srcId="{6416A0CA-6461-44F3-8110-64A8BDBCD130}" destId="{C13B2F73-380F-4175-A321-A5420E6C15DE}" srcOrd="7" destOrd="0" presId="urn:microsoft.com/office/officeart/2008/layout/LinedList"/>
    <dgm:cxn modelId="{83547F3D-886F-45BC-8759-93AFC5A11CAC}" type="presParOf" srcId="{C13B2F73-380F-4175-A321-A5420E6C15DE}" destId="{F0421175-6076-4957-B637-64A7CEE0C1AA}" srcOrd="0" destOrd="0" presId="urn:microsoft.com/office/officeart/2008/layout/LinedList"/>
    <dgm:cxn modelId="{B7862B80-B5B9-42F9-989B-A689BFDC6BDC}" type="presParOf" srcId="{C13B2F73-380F-4175-A321-A5420E6C15DE}" destId="{2E429359-DC40-4F4C-BF91-FE58CD9A582A}" srcOrd="1" destOrd="0" presId="urn:microsoft.com/office/officeart/2008/layout/LinedList"/>
    <dgm:cxn modelId="{EA932721-8559-420A-9F7C-FC881849B032}" type="presParOf" srcId="{6416A0CA-6461-44F3-8110-64A8BDBCD130}" destId="{F2FC86E6-CB89-4F35-B2EB-8A881DA54007}" srcOrd="8" destOrd="0" presId="urn:microsoft.com/office/officeart/2008/layout/LinedList"/>
    <dgm:cxn modelId="{5C6C07B9-81F4-455C-8027-AB2F9D87B129}" type="presParOf" srcId="{6416A0CA-6461-44F3-8110-64A8BDBCD130}" destId="{3459BA25-96D8-4E8F-AED3-A7A7FA7864A4}" srcOrd="9" destOrd="0" presId="urn:microsoft.com/office/officeart/2008/layout/LinedList"/>
    <dgm:cxn modelId="{0DDF7DBD-58EE-41E9-9F5B-22679B279D48}" type="presParOf" srcId="{3459BA25-96D8-4E8F-AED3-A7A7FA7864A4}" destId="{EC520542-3B8D-405B-AEAF-281FBF577E78}" srcOrd="0" destOrd="0" presId="urn:microsoft.com/office/officeart/2008/layout/LinedList"/>
    <dgm:cxn modelId="{19F47BF5-3440-42EE-A422-FFDD70DB2E01}" type="presParOf" srcId="{3459BA25-96D8-4E8F-AED3-A7A7FA7864A4}" destId="{1F13E8F8-C407-4C69-A70E-A3ED3E745B0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0264E8-B099-4001-932A-697C4A4EF994}" type="doc">
      <dgm:prSet loTypeId="urn:microsoft.com/office/officeart/2011/layout/HexagonRadial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F98BBC1-30B9-434E-A783-475057F2E4D9}">
      <dgm:prSet phldrT="[Text]" custT="1"/>
      <dgm:spPr/>
      <dgm:t>
        <a:bodyPr/>
        <a:lstStyle/>
        <a:p>
          <a:r>
            <a:rPr lang="en-US" sz="2000" dirty="0"/>
            <a:t>DG</a:t>
          </a:r>
        </a:p>
      </dgm:t>
    </dgm:pt>
    <dgm:pt modelId="{3B086B53-7409-41CC-B095-218FA5A3C7B3}" type="parTrans" cxnId="{E16195F6-A507-4F77-A2AA-A61586DAEA21}">
      <dgm:prSet/>
      <dgm:spPr/>
      <dgm:t>
        <a:bodyPr/>
        <a:lstStyle/>
        <a:p>
          <a:endParaRPr lang="en-US"/>
        </a:p>
      </dgm:t>
    </dgm:pt>
    <dgm:pt modelId="{136B57F5-F8DB-4A40-A76C-8E7228D3E390}" type="sibTrans" cxnId="{E16195F6-A507-4F77-A2AA-A61586DAEA21}">
      <dgm:prSet/>
      <dgm:spPr/>
      <dgm:t>
        <a:bodyPr/>
        <a:lstStyle/>
        <a:p>
          <a:endParaRPr lang="en-US"/>
        </a:p>
      </dgm:t>
    </dgm:pt>
    <dgm:pt modelId="{CC5DDBE2-8702-491C-8909-2DEE567B4ADA}">
      <dgm:prSet phldrT="[Text]" custT="1"/>
      <dgm:spPr/>
      <dgm:t>
        <a:bodyPr/>
        <a:lstStyle/>
        <a:p>
          <a:r>
            <a:rPr lang="en-US" sz="2000" dirty="0"/>
            <a:t>Clinician documentation</a:t>
          </a:r>
        </a:p>
      </dgm:t>
    </dgm:pt>
    <dgm:pt modelId="{E11AEF69-9C6D-450D-9A58-BEDDF3FE3636}" type="parTrans" cxnId="{F22A4DC9-E6DB-4C00-9FED-60543BD67A01}">
      <dgm:prSet/>
      <dgm:spPr/>
      <dgm:t>
        <a:bodyPr/>
        <a:lstStyle/>
        <a:p>
          <a:endParaRPr lang="en-US"/>
        </a:p>
      </dgm:t>
    </dgm:pt>
    <dgm:pt modelId="{875F2F7B-343A-4414-B9E4-A3DEC7967E61}" type="sibTrans" cxnId="{F22A4DC9-E6DB-4C00-9FED-60543BD67A01}">
      <dgm:prSet/>
      <dgm:spPr/>
      <dgm:t>
        <a:bodyPr/>
        <a:lstStyle/>
        <a:p>
          <a:endParaRPr lang="en-US"/>
        </a:p>
      </dgm:t>
    </dgm:pt>
    <dgm:pt modelId="{10010866-84A0-4357-82E9-8B8D501D6CF1}">
      <dgm:prSet phldrT="[Text]" custT="1"/>
      <dgm:spPr/>
      <dgm:t>
        <a:bodyPr/>
        <a:lstStyle/>
        <a:p>
          <a:r>
            <a:rPr lang="en-US" sz="2000" dirty="0"/>
            <a:t>Coding</a:t>
          </a:r>
        </a:p>
      </dgm:t>
    </dgm:pt>
    <dgm:pt modelId="{C75BD1EF-B81D-4288-B9E5-B6C8323D0009}" type="parTrans" cxnId="{C19DB1E5-3AED-45B2-8E26-37A515CEBC64}">
      <dgm:prSet/>
      <dgm:spPr/>
      <dgm:t>
        <a:bodyPr/>
        <a:lstStyle/>
        <a:p>
          <a:endParaRPr lang="en-US"/>
        </a:p>
      </dgm:t>
    </dgm:pt>
    <dgm:pt modelId="{0BE7B1CE-FC8C-4AA7-9721-C9D67D86C03C}" type="sibTrans" cxnId="{C19DB1E5-3AED-45B2-8E26-37A515CEBC64}">
      <dgm:prSet/>
      <dgm:spPr/>
      <dgm:t>
        <a:bodyPr/>
        <a:lstStyle/>
        <a:p>
          <a:endParaRPr lang="en-US"/>
        </a:p>
      </dgm:t>
    </dgm:pt>
    <dgm:pt modelId="{3EB35F7B-37E0-437E-AEC3-80D2A29FC8D4}">
      <dgm:prSet phldrT="[Text]" custT="1"/>
      <dgm:spPr/>
      <dgm:t>
        <a:bodyPr/>
        <a:lstStyle/>
        <a:p>
          <a:r>
            <a:rPr lang="en-US" sz="2000" dirty="0"/>
            <a:t>Billing</a:t>
          </a:r>
        </a:p>
      </dgm:t>
    </dgm:pt>
    <dgm:pt modelId="{CE61344D-B8E8-4E40-B01C-48C4ACA7AD04}" type="parTrans" cxnId="{99FF4803-A752-4B3E-9872-4A5C63373BB1}">
      <dgm:prSet/>
      <dgm:spPr/>
      <dgm:t>
        <a:bodyPr/>
        <a:lstStyle/>
        <a:p>
          <a:endParaRPr lang="en-US"/>
        </a:p>
      </dgm:t>
    </dgm:pt>
    <dgm:pt modelId="{4246428C-1CE1-4AC7-BD33-17BE723C70EA}" type="sibTrans" cxnId="{99FF4803-A752-4B3E-9872-4A5C63373BB1}">
      <dgm:prSet/>
      <dgm:spPr/>
      <dgm:t>
        <a:bodyPr/>
        <a:lstStyle/>
        <a:p>
          <a:endParaRPr lang="en-US"/>
        </a:p>
      </dgm:t>
    </dgm:pt>
    <dgm:pt modelId="{0921167C-92DD-4AF5-B69B-D2766727EB97}">
      <dgm:prSet phldrT="[Text]" custT="1"/>
      <dgm:spPr/>
      <dgm:t>
        <a:bodyPr/>
        <a:lstStyle/>
        <a:p>
          <a:r>
            <a:rPr lang="en-US" sz="2000" dirty="0"/>
            <a:t>Insurance company</a:t>
          </a:r>
        </a:p>
      </dgm:t>
    </dgm:pt>
    <dgm:pt modelId="{4C8F3DF9-66FD-445E-BF5B-D4880AAC41D6}" type="parTrans" cxnId="{A3738FB9-2FC8-4A61-8D04-0A00FE9ADECB}">
      <dgm:prSet/>
      <dgm:spPr/>
      <dgm:t>
        <a:bodyPr/>
        <a:lstStyle/>
        <a:p>
          <a:endParaRPr lang="en-US"/>
        </a:p>
      </dgm:t>
    </dgm:pt>
    <dgm:pt modelId="{1AFFAE37-2B6A-4073-8F8B-3179C3E08D2A}" type="sibTrans" cxnId="{A3738FB9-2FC8-4A61-8D04-0A00FE9ADECB}">
      <dgm:prSet/>
      <dgm:spPr/>
      <dgm:t>
        <a:bodyPr/>
        <a:lstStyle/>
        <a:p>
          <a:endParaRPr lang="en-US"/>
        </a:p>
      </dgm:t>
    </dgm:pt>
    <dgm:pt modelId="{2BE3D96B-0BBF-46B8-BF6F-E21D180D774B}">
      <dgm:prSet phldrT="[Text]" custT="1"/>
      <dgm:spPr/>
      <dgm:t>
        <a:bodyPr/>
        <a:lstStyle/>
        <a:p>
          <a:r>
            <a:rPr lang="en-US" sz="2000" dirty="0"/>
            <a:t>IT Department</a:t>
          </a:r>
        </a:p>
      </dgm:t>
    </dgm:pt>
    <dgm:pt modelId="{672DBE66-04F9-493C-9F6C-5A82EFF7F8D5}" type="parTrans" cxnId="{95F9AD68-1D0E-4DC3-8857-F33BE5BD3C06}">
      <dgm:prSet/>
      <dgm:spPr/>
      <dgm:t>
        <a:bodyPr/>
        <a:lstStyle/>
        <a:p>
          <a:endParaRPr lang="en-US"/>
        </a:p>
      </dgm:t>
    </dgm:pt>
    <dgm:pt modelId="{7FC2096E-4094-4459-AFD2-54115DAD87AB}" type="sibTrans" cxnId="{95F9AD68-1D0E-4DC3-8857-F33BE5BD3C06}">
      <dgm:prSet/>
      <dgm:spPr/>
      <dgm:t>
        <a:bodyPr/>
        <a:lstStyle/>
        <a:p>
          <a:endParaRPr lang="en-US"/>
        </a:p>
      </dgm:t>
    </dgm:pt>
    <dgm:pt modelId="{B6D7B6B3-1860-456E-9775-87A4BB59DBBB}">
      <dgm:prSet phldrT="[Text]" custT="1"/>
      <dgm:spPr/>
      <dgm:t>
        <a:bodyPr/>
        <a:lstStyle/>
        <a:p>
          <a:r>
            <a:rPr lang="en-US" sz="2000" dirty="0"/>
            <a:t>Quality Management</a:t>
          </a:r>
        </a:p>
      </dgm:t>
    </dgm:pt>
    <dgm:pt modelId="{2B635108-AB81-45B4-B445-1D144766BC7E}" type="parTrans" cxnId="{FB970178-1295-471F-A180-3C74B77BA43F}">
      <dgm:prSet/>
      <dgm:spPr/>
      <dgm:t>
        <a:bodyPr/>
        <a:lstStyle/>
        <a:p>
          <a:endParaRPr lang="en-US"/>
        </a:p>
      </dgm:t>
    </dgm:pt>
    <dgm:pt modelId="{F02E978F-8FBF-45A6-9284-5C219C041D3E}" type="sibTrans" cxnId="{FB970178-1295-471F-A180-3C74B77BA43F}">
      <dgm:prSet/>
      <dgm:spPr/>
      <dgm:t>
        <a:bodyPr/>
        <a:lstStyle/>
        <a:p>
          <a:endParaRPr lang="en-US"/>
        </a:p>
      </dgm:t>
    </dgm:pt>
    <dgm:pt modelId="{0C38EF1B-EF07-4A7C-A826-A32A55AD3A3B}" type="pres">
      <dgm:prSet presAssocID="{920264E8-B099-4001-932A-697C4A4EF99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0F058F5-9786-4BB6-AD53-4ED0F1BC3726}" type="pres">
      <dgm:prSet presAssocID="{0F98BBC1-30B9-434E-A783-475057F2E4D9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1AB00F72-0276-4157-AF2E-6FE583868FE5}" type="pres">
      <dgm:prSet presAssocID="{CC5DDBE2-8702-491C-8909-2DEE567B4ADA}" presName="Accent1" presStyleCnt="0"/>
      <dgm:spPr/>
    </dgm:pt>
    <dgm:pt modelId="{8FFC4196-871B-4049-990D-20D1D56C0E9A}" type="pres">
      <dgm:prSet presAssocID="{CC5DDBE2-8702-491C-8909-2DEE567B4ADA}" presName="Accent" presStyleLbl="bgShp" presStyleIdx="0" presStyleCnt="6"/>
      <dgm:spPr/>
    </dgm:pt>
    <dgm:pt modelId="{B2AD4411-3B80-493D-AFA4-978285CDAB65}" type="pres">
      <dgm:prSet presAssocID="{CC5DDBE2-8702-491C-8909-2DEE567B4ADA}" presName="Child1" presStyleLbl="node1" presStyleIdx="0" presStyleCnt="6" custScaleX="152192" custScaleY="1189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C9A2E4-951B-4031-8DDA-44CD7C5953BA}" type="pres">
      <dgm:prSet presAssocID="{10010866-84A0-4357-82E9-8B8D501D6CF1}" presName="Accent2" presStyleCnt="0"/>
      <dgm:spPr/>
    </dgm:pt>
    <dgm:pt modelId="{7AB498C7-B021-4AAE-AF6A-985F9C68EE64}" type="pres">
      <dgm:prSet presAssocID="{10010866-84A0-4357-82E9-8B8D501D6CF1}" presName="Accent" presStyleLbl="bgShp" presStyleIdx="1" presStyleCnt="6"/>
      <dgm:spPr/>
    </dgm:pt>
    <dgm:pt modelId="{3AD2BF03-E6BD-4255-9791-93A6440F617C}" type="pres">
      <dgm:prSet presAssocID="{10010866-84A0-4357-82E9-8B8D501D6CF1}" presName="Child2" presStyleLbl="node1" presStyleIdx="1" presStyleCnt="6" custLinFactNeighborX="17276" custLinFactNeighborY="829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79D6A7-801A-47B5-9C0D-0AD86E35FC2E}" type="pres">
      <dgm:prSet presAssocID="{3EB35F7B-37E0-437E-AEC3-80D2A29FC8D4}" presName="Accent3" presStyleCnt="0"/>
      <dgm:spPr/>
    </dgm:pt>
    <dgm:pt modelId="{1BA42A7B-9512-4876-9A74-3E6FFEE40E26}" type="pres">
      <dgm:prSet presAssocID="{3EB35F7B-37E0-437E-AEC3-80D2A29FC8D4}" presName="Accent" presStyleLbl="bgShp" presStyleIdx="2" presStyleCnt="6"/>
      <dgm:spPr/>
    </dgm:pt>
    <dgm:pt modelId="{F69439EB-D452-4521-A85D-DBE28A175643}" type="pres">
      <dgm:prSet presAssocID="{3EB35F7B-37E0-437E-AEC3-80D2A29FC8D4}" presName="Child3" presStyleLbl="node1" presStyleIdx="2" presStyleCnt="6" custLinFactNeighborX="17276" custLinFactNeighborY="-385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07C563-2574-4746-A0C3-D1B6ADEC55C3}" type="pres">
      <dgm:prSet presAssocID="{0921167C-92DD-4AF5-B69B-D2766727EB97}" presName="Accent4" presStyleCnt="0"/>
      <dgm:spPr/>
    </dgm:pt>
    <dgm:pt modelId="{CF954417-0DB9-4EAB-A40B-3C237803B257}" type="pres">
      <dgm:prSet presAssocID="{0921167C-92DD-4AF5-B69B-D2766727EB97}" presName="Accent" presStyleLbl="bgShp" presStyleIdx="3" presStyleCnt="6"/>
      <dgm:spPr/>
    </dgm:pt>
    <dgm:pt modelId="{FB48CED6-B85B-495B-AAB9-8A019DBEED2C}" type="pres">
      <dgm:prSet presAssocID="{0921167C-92DD-4AF5-B69B-D2766727EB97}" presName="Child4" presStyleLbl="node1" presStyleIdx="3" presStyleCnt="6" custScaleX="117975" custScaleY="129664" custLinFactNeighborX="2492" custLinFactNeighborY="1367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64FF3C-D3B5-4652-B2A9-E15D54F9E064}" type="pres">
      <dgm:prSet presAssocID="{2BE3D96B-0BBF-46B8-BF6F-E21D180D774B}" presName="Accent5" presStyleCnt="0"/>
      <dgm:spPr/>
    </dgm:pt>
    <dgm:pt modelId="{AE291A09-51E2-4204-8FD2-FE7DE44364B9}" type="pres">
      <dgm:prSet presAssocID="{2BE3D96B-0BBF-46B8-BF6F-E21D180D774B}" presName="Accent" presStyleLbl="bgShp" presStyleIdx="4" presStyleCnt="6"/>
      <dgm:spPr/>
    </dgm:pt>
    <dgm:pt modelId="{DB6E0225-5B54-412D-BE4F-E0CFB9FE1202}" type="pres">
      <dgm:prSet presAssocID="{2BE3D96B-0BBF-46B8-BF6F-E21D180D774B}" presName="Child5" presStyleLbl="node1" presStyleIdx="4" presStyleCnt="6" custScaleX="125463" custLinFactNeighborX="-17109" custLinFactNeighborY="1585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069C69-352A-408D-B945-371BCB60276E}" type="pres">
      <dgm:prSet presAssocID="{B6D7B6B3-1860-456E-9775-87A4BB59DBBB}" presName="Accent6" presStyleCnt="0"/>
      <dgm:spPr/>
    </dgm:pt>
    <dgm:pt modelId="{5B36D906-E521-4952-9137-CF4A7C73209F}" type="pres">
      <dgm:prSet presAssocID="{B6D7B6B3-1860-456E-9775-87A4BB59DBBB}" presName="Accent" presStyleLbl="bgShp" presStyleIdx="5" presStyleCnt="6"/>
      <dgm:spPr/>
    </dgm:pt>
    <dgm:pt modelId="{7A3B72C3-8B23-49D6-AC79-165C2C47F311}" type="pres">
      <dgm:prSet presAssocID="{B6D7B6B3-1860-456E-9775-87A4BB59DBBB}" presName="Child6" presStyleLbl="node1" presStyleIdx="5" presStyleCnt="6" custScaleX="128381" custLinFactNeighborX="-19927" custLinFactNeighborY="133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738FB9-2FC8-4A61-8D04-0A00FE9ADECB}" srcId="{0F98BBC1-30B9-434E-A783-475057F2E4D9}" destId="{0921167C-92DD-4AF5-B69B-D2766727EB97}" srcOrd="3" destOrd="0" parTransId="{4C8F3DF9-66FD-445E-BF5B-D4880AAC41D6}" sibTransId="{1AFFAE37-2B6A-4073-8F8B-3179C3E08D2A}"/>
    <dgm:cxn modelId="{457B5A9C-1C4C-4CAF-905F-25859745C7F1}" type="presOf" srcId="{2BE3D96B-0BBF-46B8-BF6F-E21D180D774B}" destId="{DB6E0225-5B54-412D-BE4F-E0CFB9FE1202}" srcOrd="0" destOrd="0" presId="urn:microsoft.com/office/officeart/2011/layout/HexagonRadial"/>
    <dgm:cxn modelId="{FB970178-1295-471F-A180-3C74B77BA43F}" srcId="{0F98BBC1-30B9-434E-A783-475057F2E4D9}" destId="{B6D7B6B3-1860-456E-9775-87A4BB59DBBB}" srcOrd="5" destOrd="0" parTransId="{2B635108-AB81-45B4-B445-1D144766BC7E}" sibTransId="{F02E978F-8FBF-45A6-9284-5C219C041D3E}"/>
    <dgm:cxn modelId="{C85D291B-BAB2-4029-A175-3E577513C96A}" type="presOf" srcId="{920264E8-B099-4001-932A-697C4A4EF994}" destId="{0C38EF1B-EF07-4A7C-A826-A32A55AD3A3B}" srcOrd="0" destOrd="0" presId="urn:microsoft.com/office/officeart/2011/layout/HexagonRadial"/>
    <dgm:cxn modelId="{EE0FE8A7-5164-44F0-8EE6-0F2FA884A0CD}" type="presOf" srcId="{0F98BBC1-30B9-434E-A783-475057F2E4D9}" destId="{40F058F5-9786-4BB6-AD53-4ED0F1BC3726}" srcOrd="0" destOrd="0" presId="urn:microsoft.com/office/officeart/2011/layout/HexagonRadial"/>
    <dgm:cxn modelId="{8B407194-06D1-41AA-A95E-08C0F25DD967}" type="presOf" srcId="{CC5DDBE2-8702-491C-8909-2DEE567B4ADA}" destId="{B2AD4411-3B80-493D-AFA4-978285CDAB65}" srcOrd="0" destOrd="0" presId="urn:microsoft.com/office/officeart/2011/layout/HexagonRadial"/>
    <dgm:cxn modelId="{8DE0A362-5C5A-441C-96C5-9CD01ABE13E4}" type="presOf" srcId="{3EB35F7B-37E0-437E-AEC3-80D2A29FC8D4}" destId="{F69439EB-D452-4521-A85D-DBE28A175643}" srcOrd="0" destOrd="0" presId="urn:microsoft.com/office/officeart/2011/layout/HexagonRadial"/>
    <dgm:cxn modelId="{0390B453-E6F4-4C6F-BACE-C2E35DCD15F7}" type="presOf" srcId="{10010866-84A0-4357-82E9-8B8D501D6CF1}" destId="{3AD2BF03-E6BD-4255-9791-93A6440F617C}" srcOrd="0" destOrd="0" presId="urn:microsoft.com/office/officeart/2011/layout/HexagonRadial"/>
    <dgm:cxn modelId="{EDAE09D4-B6C5-4741-8441-208DE350D79A}" type="presOf" srcId="{0921167C-92DD-4AF5-B69B-D2766727EB97}" destId="{FB48CED6-B85B-495B-AAB9-8A019DBEED2C}" srcOrd="0" destOrd="0" presId="urn:microsoft.com/office/officeart/2011/layout/HexagonRadial"/>
    <dgm:cxn modelId="{9536309D-2865-4D52-B77D-166AF5E47A66}" type="presOf" srcId="{B6D7B6B3-1860-456E-9775-87A4BB59DBBB}" destId="{7A3B72C3-8B23-49D6-AC79-165C2C47F311}" srcOrd="0" destOrd="0" presId="urn:microsoft.com/office/officeart/2011/layout/HexagonRadial"/>
    <dgm:cxn modelId="{C19DB1E5-3AED-45B2-8E26-37A515CEBC64}" srcId="{0F98BBC1-30B9-434E-A783-475057F2E4D9}" destId="{10010866-84A0-4357-82E9-8B8D501D6CF1}" srcOrd="1" destOrd="0" parTransId="{C75BD1EF-B81D-4288-B9E5-B6C8323D0009}" sibTransId="{0BE7B1CE-FC8C-4AA7-9721-C9D67D86C03C}"/>
    <dgm:cxn modelId="{95F9AD68-1D0E-4DC3-8857-F33BE5BD3C06}" srcId="{0F98BBC1-30B9-434E-A783-475057F2E4D9}" destId="{2BE3D96B-0BBF-46B8-BF6F-E21D180D774B}" srcOrd="4" destOrd="0" parTransId="{672DBE66-04F9-493C-9F6C-5A82EFF7F8D5}" sibTransId="{7FC2096E-4094-4459-AFD2-54115DAD87AB}"/>
    <dgm:cxn modelId="{E16195F6-A507-4F77-A2AA-A61586DAEA21}" srcId="{920264E8-B099-4001-932A-697C4A4EF994}" destId="{0F98BBC1-30B9-434E-A783-475057F2E4D9}" srcOrd="0" destOrd="0" parTransId="{3B086B53-7409-41CC-B095-218FA5A3C7B3}" sibTransId="{136B57F5-F8DB-4A40-A76C-8E7228D3E390}"/>
    <dgm:cxn modelId="{99FF4803-A752-4B3E-9872-4A5C63373BB1}" srcId="{0F98BBC1-30B9-434E-A783-475057F2E4D9}" destId="{3EB35F7B-37E0-437E-AEC3-80D2A29FC8D4}" srcOrd="2" destOrd="0" parTransId="{CE61344D-B8E8-4E40-B01C-48C4ACA7AD04}" sibTransId="{4246428C-1CE1-4AC7-BD33-17BE723C70EA}"/>
    <dgm:cxn modelId="{F22A4DC9-E6DB-4C00-9FED-60543BD67A01}" srcId="{0F98BBC1-30B9-434E-A783-475057F2E4D9}" destId="{CC5DDBE2-8702-491C-8909-2DEE567B4ADA}" srcOrd="0" destOrd="0" parTransId="{E11AEF69-9C6D-450D-9A58-BEDDF3FE3636}" sibTransId="{875F2F7B-343A-4414-B9E4-A3DEC7967E61}"/>
    <dgm:cxn modelId="{CB86642B-A0D8-41CC-B395-9E1D2EC8532B}" type="presParOf" srcId="{0C38EF1B-EF07-4A7C-A826-A32A55AD3A3B}" destId="{40F058F5-9786-4BB6-AD53-4ED0F1BC3726}" srcOrd="0" destOrd="0" presId="urn:microsoft.com/office/officeart/2011/layout/HexagonRadial"/>
    <dgm:cxn modelId="{614852F0-D60F-4C06-9DE9-A8DB5ED62BE6}" type="presParOf" srcId="{0C38EF1B-EF07-4A7C-A826-A32A55AD3A3B}" destId="{1AB00F72-0276-4157-AF2E-6FE583868FE5}" srcOrd="1" destOrd="0" presId="urn:microsoft.com/office/officeart/2011/layout/HexagonRadial"/>
    <dgm:cxn modelId="{564E28A6-FDE5-4036-9851-9F9E4E83D29D}" type="presParOf" srcId="{1AB00F72-0276-4157-AF2E-6FE583868FE5}" destId="{8FFC4196-871B-4049-990D-20D1D56C0E9A}" srcOrd="0" destOrd="0" presId="urn:microsoft.com/office/officeart/2011/layout/HexagonRadial"/>
    <dgm:cxn modelId="{5AE58185-3F39-4819-A2E2-8051E5E98D59}" type="presParOf" srcId="{0C38EF1B-EF07-4A7C-A826-A32A55AD3A3B}" destId="{B2AD4411-3B80-493D-AFA4-978285CDAB65}" srcOrd="2" destOrd="0" presId="urn:microsoft.com/office/officeart/2011/layout/HexagonRadial"/>
    <dgm:cxn modelId="{0F33DB7D-1DF1-416B-9D52-9490BA65A99C}" type="presParOf" srcId="{0C38EF1B-EF07-4A7C-A826-A32A55AD3A3B}" destId="{8FC9A2E4-951B-4031-8DDA-44CD7C5953BA}" srcOrd="3" destOrd="0" presId="urn:microsoft.com/office/officeart/2011/layout/HexagonRadial"/>
    <dgm:cxn modelId="{0B47FFDB-D821-4898-B84D-27CD6BC67F61}" type="presParOf" srcId="{8FC9A2E4-951B-4031-8DDA-44CD7C5953BA}" destId="{7AB498C7-B021-4AAE-AF6A-985F9C68EE64}" srcOrd="0" destOrd="0" presId="urn:microsoft.com/office/officeart/2011/layout/HexagonRadial"/>
    <dgm:cxn modelId="{2E05FD4F-8F9C-4073-A3A6-B77C2A4424A6}" type="presParOf" srcId="{0C38EF1B-EF07-4A7C-A826-A32A55AD3A3B}" destId="{3AD2BF03-E6BD-4255-9791-93A6440F617C}" srcOrd="4" destOrd="0" presId="urn:microsoft.com/office/officeart/2011/layout/HexagonRadial"/>
    <dgm:cxn modelId="{B133FD75-83CC-46E5-81C1-FBB6A5D53F49}" type="presParOf" srcId="{0C38EF1B-EF07-4A7C-A826-A32A55AD3A3B}" destId="{0479D6A7-801A-47B5-9C0D-0AD86E35FC2E}" srcOrd="5" destOrd="0" presId="urn:microsoft.com/office/officeart/2011/layout/HexagonRadial"/>
    <dgm:cxn modelId="{B0AB7E82-427D-41D9-9B07-44F8957A27EF}" type="presParOf" srcId="{0479D6A7-801A-47B5-9C0D-0AD86E35FC2E}" destId="{1BA42A7B-9512-4876-9A74-3E6FFEE40E26}" srcOrd="0" destOrd="0" presId="urn:microsoft.com/office/officeart/2011/layout/HexagonRadial"/>
    <dgm:cxn modelId="{E36CB556-5BBE-4F1D-A6A4-42BE28A02E36}" type="presParOf" srcId="{0C38EF1B-EF07-4A7C-A826-A32A55AD3A3B}" destId="{F69439EB-D452-4521-A85D-DBE28A175643}" srcOrd="6" destOrd="0" presId="urn:microsoft.com/office/officeart/2011/layout/HexagonRadial"/>
    <dgm:cxn modelId="{E4A7DCC8-7E50-4B16-96DE-A560B7139127}" type="presParOf" srcId="{0C38EF1B-EF07-4A7C-A826-A32A55AD3A3B}" destId="{2D07C563-2574-4746-A0C3-D1B6ADEC55C3}" srcOrd="7" destOrd="0" presId="urn:microsoft.com/office/officeart/2011/layout/HexagonRadial"/>
    <dgm:cxn modelId="{1C107F85-017E-412A-BA02-F491E566D40E}" type="presParOf" srcId="{2D07C563-2574-4746-A0C3-D1B6ADEC55C3}" destId="{CF954417-0DB9-4EAB-A40B-3C237803B257}" srcOrd="0" destOrd="0" presId="urn:microsoft.com/office/officeart/2011/layout/HexagonRadial"/>
    <dgm:cxn modelId="{DD153731-6167-4EF2-8E9E-DE791502B183}" type="presParOf" srcId="{0C38EF1B-EF07-4A7C-A826-A32A55AD3A3B}" destId="{FB48CED6-B85B-495B-AAB9-8A019DBEED2C}" srcOrd="8" destOrd="0" presId="urn:microsoft.com/office/officeart/2011/layout/HexagonRadial"/>
    <dgm:cxn modelId="{BEE92B48-35B2-4A80-94D7-1DDF7840A384}" type="presParOf" srcId="{0C38EF1B-EF07-4A7C-A826-A32A55AD3A3B}" destId="{5064FF3C-D3B5-4652-B2A9-E15D54F9E064}" srcOrd="9" destOrd="0" presId="urn:microsoft.com/office/officeart/2011/layout/HexagonRadial"/>
    <dgm:cxn modelId="{254316DB-F45E-4EF8-BE48-CC1D9A87AAC4}" type="presParOf" srcId="{5064FF3C-D3B5-4652-B2A9-E15D54F9E064}" destId="{AE291A09-51E2-4204-8FD2-FE7DE44364B9}" srcOrd="0" destOrd="0" presId="urn:microsoft.com/office/officeart/2011/layout/HexagonRadial"/>
    <dgm:cxn modelId="{869E5011-2ED0-448D-AA8B-4335AB06723F}" type="presParOf" srcId="{0C38EF1B-EF07-4A7C-A826-A32A55AD3A3B}" destId="{DB6E0225-5B54-412D-BE4F-E0CFB9FE1202}" srcOrd="10" destOrd="0" presId="urn:microsoft.com/office/officeart/2011/layout/HexagonRadial"/>
    <dgm:cxn modelId="{0E42FE42-3259-41BC-B4B0-05B91D6C47A5}" type="presParOf" srcId="{0C38EF1B-EF07-4A7C-A826-A32A55AD3A3B}" destId="{E4069C69-352A-408D-B945-371BCB60276E}" srcOrd="11" destOrd="0" presId="urn:microsoft.com/office/officeart/2011/layout/HexagonRadial"/>
    <dgm:cxn modelId="{8C81CD02-508C-473F-8799-EE908E7EAB2E}" type="presParOf" srcId="{E4069C69-352A-408D-B945-371BCB60276E}" destId="{5B36D906-E521-4952-9137-CF4A7C73209F}" srcOrd="0" destOrd="0" presId="urn:microsoft.com/office/officeart/2011/layout/HexagonRadial"/>
    <dgm:cxn modelId="{11040916-F5D1-4F50-B07F-08327229EB7B}" type="presParOf" srcId="{0C38EF1B-EF07-4A7C-A826-A32A55AD3A3B}" destId="{7A3B72C3-8B23-49D6-AC79-165C2C47F31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EA798A5-F4A7-469A-A446-0E083780C6B7}" type="doc">
      <dgm:prSet loTypeId="urn:microsoft.com/office/officeart/2008/layout/LinedLis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0F49468B-0E49-47F0-9A80-1DAA381A97BE}">
      <dgm:prSet/>
      <dgm:spPr/>
      <dgm:t>
        <a:bodyPr/>
        <a:lstStyle/>
        <a:p>
          <a:r>
            <a:rPr lang="en-US" dirty="0"/>
            <a:t>Data </a:t>
          </a:r>
          <a:r>
            <a:rPr lang="en-US" dirty="0" smtClean="0"/>
            <a:t>Architecture Management</a:t>
          </a:r>
          <a:endParaRPr lang="en-US" dirty="0"/>
        </a:p>
      </dgm:t>
    </dgm:pt>
    <dgm:pt modelId="{C21BFDD0-F462-4748-B12F-E2D65951488D}" type="parTrans" cxnId="{8576C888-D0CF-4C54-ABDC-D9CF3DB475DA}">
      <dgm:prSet/>
      <dgm:spPr/>
      <dgm:t>
        <a:bodyPr/>
        <a:lstStyle/>
        <a:p>
          <a:endParaRPr lang="en-US"/>
        </a:p>
      </dgm:t>
    </dgm:pt>
    <dgm:pt modelId="{838C1248-7162-40DD-9733-C79C81AC3113}" type="sibTrans" cxnId="{8576C888-D0CF-4C54-ABDC-D9CF3DB475DA}">
      <dgm:prSet/>
      <dgm:spPr/>
      <dgm:t>
        <a:bodyPr/>
        <a:lstStyle/>
        <a:p>
          <a:endParaRPr lang="en-US"/>
        </a:p>
      </dgm:t>
    </dgm:pt>
    <dgm:pt modelId="{E2A4E0AA-2960-450A-BAD0-5DA4FA37A35E}">
      <dgm:prSet/>
      <dgm:spPr/>
      <dgm:t>
        <a:bodyPr/>
        <a:lstStyle/>
        <a:p>
          <a:r>
            <a:rPr lang="en-US"/>
            <a:t>Metadata management</a:t>
          </a:r>
        </a:p>
      </dgm:t>
    </dgm:pt>
    <dgm:pt modelId="{EE0A2F10-4B54-4CE7-A090-58EDB3BA7D88}" type="parTrans" cxnId="{08DEDDA1-5FE8-416B-A383-6D3AEA1150FD}">
      <dgm:prSet/>
      <dgm:spPr/>
      <dgm:t>
        <a:bodyPr/>
        <a:lstStyle/>
        <a:p>
          <a:endParaRPr lang="en-US"/>
        </a:p>
      </dgm:t>
    </dgm:pt>
    <dgm:pt modelId="{719EBDCB-BFDE-4D57-B679-8C9A7D8DEC91}" type="sibTrans" cxnId="{08DEDDA1-5FE8-416B-A383-6D3AEA1150FD}">
      <dgm:prSet/>
      <dgm:spPr/>
      <dgm:t>
        <a:bodyPr/>
        <a:lstStyle/>
        <a:p>
          <a:endParaRPr lang="en-US"/>
        </a:p>
      </dgm:t>
    </dgm:pt>
    <dgm:pt modelId="{B2B06705-C984-4D54-A5B5-53D68C8549EF}">
      <dgm:prSet/>
      <dgm:spPr/>
      <dgm:t>
        <a:bodyPr/>
        <a:lstStyle/>
        <a:p>
          <a:r>
            <a:rPr lang="en-US"/>
            <a:t>Master data management</a:t>
          </a:r>
        </a:p>
      </dgm:t>
    </dgm:pt>
    <dgm:pt modelId="{FEAC5291-8B69-4B89-8CD5-B5EAAE653C0C}" type="parTrans" cxnId="{8BED92D7-1208-435E-805C-68BBA9AED10C}">
      <dgm:prSet/>
      <dgm:spPr/>
      <dgm:t>
        <a:bodyPr/>
        <a:lstStyle/>
        <a:p>
          <a:endParaRPr lang="en-US"/>
        </a:p>
      </dgm:t>
    </dgm:pt>
    <dgm:pt modelId="{3415A177-746E-4AB2-A379-1F91F4C88D6B}" type="sibTrans" cxnId="{8BED92D7-1208-435E-805C-68BBA9AED10C}">
      <dgm:prSet/>
      <dgm:spPr/>
      <dgm:t>
        <a:bodyPr/>
        <a:lstStyle/>
        <a:p>
          <a:endParaRPr lang="en-US"/>
        </a:p>
      </dgm:t>
    </dgm:pt>
    <dgm:pt modelId="{7AC312BC-946C-4217-A566-FFEA38B78220}">
      <dgm:prSet/>
      <dgm:spPr/>
      <dgm:t>
        <a:bodyPr/>
        <a:lstStyle/>
        <a:p>
          <a:r>
            <a:rPr lang="en-US"/>
            <a:t>Enterprise content and record management</a:t>
          </a:r>
        </a:p>
      </dgm:t>
    </dgm:pt>
    <dgm:pt modelId="{35BBD207-0017-43B0-8D5F-BECDBACA9243}" type="parTrans" cxnId="{A2D1F8A8-D3F4-4D22-B795-2C5640871DF6}">
      <dgm:prSet/>
      <dgm:spPr/>
      <dgm:t>
        <a:bodyPr/>
        <a:lstStyle/>
        <a:p>
          <a:endParaRPr lang="en-US"/>
        </a:p>
      </dgm:t>
    </dgm:pt>
    <dgm:pt modelId="{3CBD2C9E-F17D-4E16-A8AF-DA3D2CA3158F}" type="sibTrans" cxnId="{A2D1F8A8-D3F4-4D22-B795-2C5640871DF6}">
      <dgm:prSet/>
      <dgm:spPr/>
      <dgm:t>
        <a:bodyPr/>
        <a:lstStyle/>
        <a:p>
          <a:endParaRPr lang="en-US"/>
        </a:p>
      </dgm:t>
    </dgm:pt>
    <dgm:pt modelId="{D830789B-D0AF-4733-85C6-B79B2EE37DC1}">
      <dgm:prSet/>
      <dgm:spPr/>
      <dgm:t>
        <a:bodyPr/>
        <a:lstStyle/>
        <a:p>
          <a:r>
            <a:rPr lang="en-US"/>
            <a:t>Data security management</a:t>
          </a:r>
        </a:p>
      </dgm:t>
    </dgm:pt>
    <dgm:pt modelId="{BB7EC064-0505-4B56-B39B-DE9211B99903}" type="parTrans" cxnId="{81A991A8-C3F8-4FDA-9887-6E91EBF03DDB}">
      <dgm:prSet/>
      <dgm:spPr/>
      <dgm:t>
        <a:bodyPr/>
        <a:lstStyle/>
        <a:p>
          <a:endParaRPr lang="en-US"/>
        </a:p>
      </dgm:t>
    </dgm:pt>
    <dgm:pt modelId="{22826E32-5B0A-4301-9300-F728FD2B333D}" type="sibTrans" cxnId="{81A991A8-C3F8-4FDA-9887-6E91EBF03DDB}">
      <dgm:prSet/>
      <dgm:spPr/>
      <dgm:t>
        <a:bodyPr/>
        <a:lstStyle/>
        <a:p>
          <a:endParaRPr lang="en-US"/>
        </a:p>
      </dgm:t>
    </dgm:pt>
    <dgm:pt modelId="{180D4890-567C-4798-9902-6B980AA1FCF9}">
      <dgm:prSet/>
      <dgm:spPr/>
      <dgm:t>
        <a:bodyPr/>
        <a:lstStyle/>
        <a:p>
          <a:r>
            <a:rPr lang="en-US"/>
            <a:t>Data quality management</a:t>
          </a:r>
        </a:p>
      </dgm:t>
    </dgm:pt>
    <dgm:pt modelId="{59DA1F4F-31EB-4026-9BE8-9F2EE02F59BA}" type="parTrans" cxnId="{8821C614-842B-4BE1-B261-43163FB19985}">
      <dgm:prSet/>
      <dgm:spPr/>
      <dgm:t>
        <a:bodyPr/>
        <a:lstStyle/>
        <a:p>
          <a:endParaRPr lang="en-US"/>
        </a:p>
      </dgm:t>
    </dgm:pt>
    <dgm:pt modelId="{B269B731-5483-4255-B3C2-B507B85CD420}" type="sibTrans" cxnId="{8821C614-842B-4BE1-B261-43163FB19985}">
      <dgm:prSet/>
      <dgm:spPr/>
      <dgm:t>
        <a:bodyPr/>
        <a:lstStyle/>
        <a:p>
          <a:endParaRPr lang="en-US"/>
        </a:p>
      </dgm:t>
    </dgm:pt>
    <dgm:pt modelId="{5CCE84DC-7ED7-4921-96B7-04DA5572697E}" type="pres">
      <dgm:prSet presAssocID="{EEA798A5-F4A7-469A-A446-0E083780C6B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64AE4E-05CB-44AB-B8BE-250186346B31}" type="pres">
      <dgm:prSet presAssocID="{0F49468B-0E49-47F0-9A80-1DAA381A97BE}" presName="thickLine" presStyleLbl="alignNode1" presStyleIdx="0" presStyleCnt="6"/>
      <dgm:spPr/>
    </dgm:pt>
    <dgm:pt modelId="{6789C49F-5407-4207-857B-1936B99FB850}" type="pres">
      <dgm:prSet presAssocID="{0F49468B-0E49-47F0-9A80-1DAA381A97BE}" presName="horz1" presStyleCnt="0"/>
      <dgm:spPr/>
    </dgm:pt>
    <dgm:pt modelId="{130978AA-62D3-4F9B-9F48-F308138F5C71}" type="pres">
      <dgm:prSet presAssocID="{0F49468B-0E49-47F0-9A80-1DAA381A97BE}" presName="tx1" presStyleLbl="revTx" presStyleIdx="0" presStyleCnt="6"/>
      <dgm:spPr/>
      <dgm:t>
        <a:bodyPr/>
        <a:lstStyle/>
        <a:p>
          <a:endParaRPr lang="en-US"/>
        </a:p>
      </dgm:t>
    </dgm:pt>
    <dgm:pt modelId="{E1CA3CAE-9E93-490B-B80E-BC62E593DD3D}" type="pres">
      <dgm:prSet presAssocID="{0F49468B-0E49-47F0-9A80-1DAA381A97BE}" presName="vert1" presStyleCnt="0"/>
      <dgm:spPr/>
    </dgm:pt>
    <dgm:pt modelId="{2959CFE2-68E7-4F81-8111-BFC5B209A8B1}" type="pres">
      <dgm:prSet presAssocID="{E2A4E0AA-2960-450A-BAD0-5DA4FA37A35E}" presName="thickLine" presStyleLbl="alignNode1" presStyleIdx="1" presStyleCnt="6"/>
      <dgm:spPr/>
    </dgm:pt>
    <dgm:pt modelId="{3318B4E4-4CFE-4253-9535-BCE26AAFC003}" type="pres">
      <dgm:prSet presAssocID="{E2A4E0AA-2960-450A-BAD0-5DA4FA37A35E}" presName="horz1" presStyleCnt="0"/>
      <dgm:spPr/>
    </dgm:pt>
    <dgm:pt modelId="{8145F090-FFF2-48F2-8658-142BDA215C26}" type="pres">
      <dgm:prSet presAssocID="{E2A4E0AA-2960-450A-BAD0-5DA4FA37A35E}" presName="tx1" presStyleLbl="revTx" presStyleIdx="1" presStyleCnt="6"/>
      <dgm:spPr/>
      <dgm:t>
        <a:bodyPr/>
        <a:lstStyle/>
        <a:p>
          <a:endParaRPr lang="en-US"/>
        </a:p>
      </dgm:t>
    </dgm:pt>
    <dgm:pt modelId="{B972B83B-F230-4C78-932C-576235B491F8}" type="pres">
      <dgm:prSet presAssocID="{E2A4E0AA-2960-450A-BAD0-5DA4FA37A35E}" presName="vert1" presStyleCnt="0"/>
      <dgm:spPr/>
    </dgm:pt>
    <dgm:pt modelId="{1F643C1D-5444-436D-8F8C-9E807DF15B1F}" type="pres">
      <dgm:prSet presAssocID="{B2B06705-C984-4D54-A5B5-53D68C8549EF}" presName="thickLine" presStyleLbl="alignNode1" presStyleIdx="2" presStyleCnt="6"/>
      <dgm:spPr/>
    </dgm:pt>
    <dgm:pt modelId="{7BC0CDD7-6077-4863-B6A6-7F31CB43D982}" type="pres">
      <dgm:prSet presAssocID="{B2B06705-C984-4D54-A5B5-53D68C8549EF}" presName="horz1" presStyleCnt="0"/>
      <dgm:spPr/>
    </dgm:pt>
    <dgm:pt modelId="{B7307966-CBB0-4FBE-9222-340EDDB6DB92}" type="pres">
      <dgm:prSet presAssocID="{B2B06705-C984-4D54-A5B5-53D68C8549EF}" presName="tx1" presStyleLbl="revTx" presStyleIdx="2" presStyleCnt="6"/>
      <dgm:spPr/>
      <dgm:t>
        <a:bodyPr/>
        <a:lstStyle/>
        <a:p>
          <a:endParaRPr lang="en-US"/>
        </a:p>
      </dgm:t>
    </dgm:pt>
    <dgm:pt modelId="{0ADB6349-8077-47E4-8B06-59AE9F8B3509}" type="pres">
      <dgm:prSet presAssocID="{B2B06705-C984-4D54-A5B5-53D68C8549EF}" presName="vert1" presStyleCnt="0"/>
      <dgm:spPr/>
    </dgm:pt>
    <dgm:pt modelId="{B881A150-23E0-46AB-9EFC-2D560CD2E2EE}" type="pres">
      <dgm:prSet presAssocID="{7AC312BC-946C-4217-A566-FFEA38B78220}" presName="thickLine" presStyleLbl="alignNode1" presStyleIdx="3" presStyleCnt="6"/>
      <dgm:spPr/>
    </dgm:pt>
    <dgm:pt modelId="{A1F8DBC7-CBD2-49B4-B293-DE0C0DA02ACD}" type="pres">
      <dgm:prSet presAssocID="{7AC312BC-946C-4217-A566-FFEA38B78220}" presName="horz1" presStyleCnt="0"/>
      <dgm:spPr/>
    </dgm:pt>
    <dgm:pt modelId="{0BED8407-ED2F-4859-8D64-9FAB3E0E7B9B}" type="pres">
      <dgm:prSet presAssocID="{7AC312BC-946C-4217-A566-FFEA38B78220}" presName="tx1" presStyleLbl="revTx" presStyleIdx="3" presStyleCnt="6"/>
      <dgm:spPr/>
      <dgm:t>
        <a:bodyPr/>
        <a:lstStyle/>
        <a:p>
          <a:endParaRPr lang="en-US"/>
        </a:p>
      </dgm:t>
    </dgm:pt>
    <dgm:pt modelId="{959CBF64-4A1E-4134-B6ED-D07BE50C1DFC}" type="pres">
      <dgm:prSet presAssocID="{7AC312BC-946C-4217-A566-FFEA38B78220}" presName="vert1" presStyleCnt="0"/>
      <dgm:spPr/>
    </dgm:pt>
    <dgm:pt modelId="{DECAFCCA-8945-4525-AF4B-688D3E83FFE6}" type="pres">
      <dgm:prSet presAssocID="{D830789B-D0AF-4733-85C6-B79B2EE37DC1}" presName="thickLine" presStyleLbl="alignNode1" presStyleIdx="4" presStyleCnt="6"/>
      <dgm:spPr/>
    </dgm:pt>
    <dgm:pt modelId="{73203B0B-BF31-422D-BD86-4FE49AD25847}" type="pres">
      <dgm:prSet presAssocID="{D830789B-D0AF-4733-85C6-B79B2EE37DC1}" presName="horz1" presStyleCnt="0"/>
      <dgm:spPr/>
    </dgm:pt>
    <dgm:pt modelId="{4E48CB14-689F-4F2A-A381-9A6A30A6F8F6}" type="pres">
      <dgm:prSet presAssocID="{D830789B-D0AF-4733-85C6-B79B2EE37DC1}" presName="tx1" presStyleLbl="revTx" presStyleIdx="4" presStyleCnt="6"/>
      <dgm:spPr/>
      <dgm:t>
        <a:bodyPr/>
        <a:lstStyle/>
        <a:p>
          <a:endParaRPr lang="en-US"/>
        </a:p>
      </dgm:t>
    </dgm:pt>
    <dgm:pt modelId="{AB640A26-D6B1-4DC9-AE58-9112E68E2FE6}" type="pres">
      <dgm:prSet presAssocID="{D830789B-D0AF-4733-85C6-B79B2EE37DC1}" presName="vert1" presStyleCnt="0"/>
      <dgm:spPr/>
    </dgm:pt>
    <dgm:pt modelId="{FABF754E-BFC7-4B0B-978F-0B7ADC019CC3}" type="pres">
      <dgm:prSet presAssocID="{180D4890-567C-4798-9902-6B980AA1FCF9}" presName="thickLine" presStyleLbl="alignNode1" presStyleIdx="5" presStyleCnt="6"/>
      <dgm:spPr/>
    </dgm:pt>
    <dgm:pt modelId="{7BAFCBC6-EF1B-49F1-9389-901AB05E15A5}" type="pres">
      <dgm:prSet presAssocID="{180D4890-567C-4798-9902-6B980AA1FCF9}" presName="horz1" presStyleCnt="0"/>
      <dgm:spPr/>
    </dgm:pt>
    <dgm:pt modelId="{00E92A8F-948B-4516-875F-DEF3EF6BC92D}" type="pres">
      <dgm:prSet presAssocID="{180D4890-567C-4798-9902-6B980AA1FCF9}" presName="tx1" presStyleLbl="revTx" presStyleIdx="5" presStyleCnt="6"/>
      <dgm:spPr/>
      <dgm:t>
        <a:bodyPr/>
        <a:lstStyle/>
        <a:p>
          <a:endParaRPr lang="en-US"/>
        </a:p>
      </dgm:t>
    </dgm:pt>
    <dgm:pt modelId="{BC249A63-0563-4B86-AC56-0253DF4D4B01}" type="pres">
      <dgm:prSet presAssocID="{180D4890-567C-4798-9902-6B980AA1FCF9}" presName="vert1" presStyleCnt="0"/>
      <dgm:spPr/>
    </dgm:pt>
  </dgm:ptLst>
  <dgm:cxnLst>
    <dgm:cxn modelId="{8821C614-842B-4BE1-B261-43163FB19985}" srcId="{EEA798A5-F4A7-469A-A446-0E083780C6B7}" destId="{180D4890-567C-4798-9902-6B980AA1FCF9}" srcOrd="5" destOrd="0" parTransId="{59DA1F4F-31EB-4026-9BE8-9F2EE02F59BA}" sibTransId="{B269B731-5483-4255-B3C2-B507B85CD420}"/>
    <dgm:cxn modelId="{1D504306-9DCB-4FB5-8D50-5AD9F8138D10}" type="presOf" srcId="{EEA798A5-F4A7-469A-A446-0E083780C6B7}" destId="{5CCE84DC-7ED7-4921-96B7-04DA5572697E}" srcOrd="0" destOrd="0" presId="urn:microsoft.com/office/officeart/2008/layout/LinedList"/>
    <dgm:cxn modelId="{8576C888-D0CF-4C54-ABDC-D9CF3DB475DA}" srcId="{EEA798A5-F4A7-469A-A446-0E083780C6B7}" destId="{0F49468B-0E49-47F0-9A80-1DAA381A97BE}" srcOrd="0" destOrd="0" parTransId="{C21BFDD0-F462-4748-B12F-E2D65951488D}" sibTransId="{838C1248-7162-40DD-9733-C79C81AC3113}"/>
    <dgm:cxn modelId="{8BED92D7-1208-435E-805C-68BBA9AED10C}" srcId="{EEA798A5-F4A7-469A-A446-0E083780C6B7}" destId="{B2B06705-C984-4D54-A5B5-53D68C8549EF}" srcOrd="2" destOrd="0" parTransId="{FEAC5291-8B69-4B89-8CD5-B5EAAE653C0C}" sibTransId="{3415A177-746E-4AB2-A379-1F91F4C88D6B}"/>
    <dgm:cxn modelId="{85E58FC2-11E4-4689-A080-A9A4DDA26373}" type="presOf" srcId="{7AC312BC-946C-4217-A566-FFEA38B78220}" destId="{0BED8407-ED2F-4859-8D64-9FAB3E0E7B9B}" srcOrd="0" destOrd="0" presId="urn:microsoft.com/office/officeart/2008/layout/LinedList"/>
    <dgm:cxn modelId="{1F30DAAD-E8E5-4810-AF9C-8528E519AEDC}" type="presOf" srcId="{180D4890-567C-4798-9902-6B980AA1FCF9}" destId="{00E92A8F-948B-4516-875F-DEF3EF6BC92D}" srcOrd="0" destOrd="0" presId="urn:microsoft.com/office/officeart/2008/layout/LinedList"/>
    <dgm:cxn modelId="{08DEDDA1-5FE8-416B-A383-6D3AEA1150FD}" srcId="{EEA798A5-F4A7-469A-A446-0E083780C6B7}" destId="{E2A4E0AA-2960-450A-BAD0-5DA4FA37A35E}" srcOrd="1" destOrd="0" parTransId="{EE0A2F10-4B54-4CE7-A090-58EDB3BA7D88}" sibTransId="{719EBDCB-BFDE-4D57-B679-8C9A7D8DEC91}"/>
    <dgm:cxn modelId="{A2D1F8A8-D3F4-4D22-B795-2C5640871DF6}" srcId="{EEA798A5-F4A7-469A-A446-0E083780C6B7}" destId="{7AC312BC-946C-4217-A566-FFEA38B78220}" srcOrd="3" destOrd="0" parTransId="{35BBD207-0017-43B0-8D5F-BECDBACA9243}" sibTransId="{3CBD2C9E-F17D-4E16-A8AF-DA3D2CA3158F}"/>
    <dgm:cxn modelId="{DAF8E4A3-CD47-4251-8FA4-75B1BB150F3E}" type="presOf" srcId="{0F49468B-0E49-47F0-9A80-1DAA381A97BE}" destId="{130978AA-62D3-4F9B-9F48-F308138F5C71}" srcOrd="0" destOrd="0" presId="urn:microsoft.com/office/officeart/2008/layout/LinedList"/>
    <dgm:cxn modelId="{4E08D8C6-7E3B-4E05-9BE7-499E023A02AA}" type="presOf" srcId="{B2B06705-C984-4D54-A5B5-53D68C8549EF}" destId="{B7307966-CBB0-4FBE-9222-340EDDB6DB92}" srcOrd="0" destOrd="0" presId="urn:microsoft.com/office/officeart/2008/layout/LinedList"/>
    <dgm:cxn modelId="{19571BC9-A9B4-45F1-BE15-110588B11E92}" type="presOf" srcId="{E2A4E0AA-2960-450A-BAD0-5DA4FA37A35E}" destId="{8145F090-FFF2-48F2-8658-142BDA215C26}" srcOrd="0" destOrd="0" presId="urn:microsoft.com/office/officeart/2008/layout/LinedList"/>
    <dgm:cxn modelId="{81A991A8-C3F8-4FDA-9887-6E91EBF03DDB}" srcId="{EEA798A5-F4A7-469A-A446-0E083780C6B7}" destId="{D830789B-D0AF-4733-85C6-B79B2EE37DC1}" srcOrd="4" destOrd="0" parTransId="{BB7EC064-0505-4B56-B39B-DE9211B99903}" sibTransId="{22826E32-5B0A-4301-9300-F728FD2B333D}"/>
    <dgm:cxn modelId="{869DC86F-549F-41C6-A484-9759CCF1F3A8}" type="presOf" srcId="{D830789B-D0AF-4733-85C6-B79B2EE37DC1}" destId="{4E48CB14-689F-4F2A-A381-9A6A30A6F8F6}" srcOrd="0" destOrd="0" presId="urn:microsoft.com/office/officeart/2008/layout/LinedList"/>
    <dgm:cxn modelId="{1450251F-A1B0-4216-81CC-F4403880F99A}" type="presParOf" srcId="{5CCE84DC-7ED7-4921-96B7-04DA5572697E}" destId="{B864AE4E-05CB-44AB-B8BE-250186346B31}" srcOrd="0" destOrd="0" presId="urn:microsoft.com/office/officeart/2008/layout/LinedList"/>
    <dgm:cxn modelId="{76B59D68-CF3D-4A78-BC3A-DE4B07A23A27}" type="presParOf" srcId="{5CCE84DC-7ED7-4921-96B7-04DA5572697E}" destId="{6789C49F-5407-4207-857B-1936B99FB850}" srcOrd="1" destOrd="0" presId="urn:microsoft.com/office/officeart/2008/layout/LinedList"/>
    <dgm:cxn modelId="{70048039-719F-4113-83DB-91D0FE9022A2}" type="presParOf" srcId="{6789C49F-5407-4207-857B-1936B99FB850}" destId="{130978AA-62D3-4F9B-9F48-F308138F5C71}" srcOrd="0" destOrd="0" presId="urn:microsoft.com/office/officeart/2008/layout/LinedList"/>
    <dgm:cxn modelId="{59BD70AB-9FBF-4D34-8DD0-EBB3228AAD23}" type="presParOf" srcId="{6789C49F-5407-4207-857B-1936B99FB850}" destId="{E1CA3CAE-9E93-490B-B80E-BC62E593DD3D}" srcOrd="1" destOrd="0" presId="urn:microsoft.com/office/officeart/2008/layout/LinedList"/>
    <dgm:cxn modelId="{A786B212-3A45-4344-A82F-146449D61D83}" type="presParOf" srcId="{5CCE84DC-7ED7-4921-96B7-04DA5572697E}" destId="{2959CFE2-68E7-4F81-8111-BFC5B209A8B1}" srcOrd="2" destOrd="0" presId="urn:microsoft.com/office/officeart/2008/layout/LinedList"/>
    <dgm:cxn modelId="{893B5896-BFCC-418D-A85F-23C79B265D70}" type="presParOf" srcId="{5CCE84DC-7ED7-4921-96B7-04DA5572697E}" destId="{3318B4E4-4CFE-4253-9535-BCE26AAFC003}" srcOrd="3" destOrd="0" presId="urn:microsoft.com/office/officeart/2008/layout/LinedList"/>
    <dgm:cxn modelId="{6B8F0E00-D955-48A1-BDAA-DA1E4BB4E404}" type="presParOf" srcId="{3318B4E4-4CFE-4253-9535-BCE26AAFC003}" destId="{8145F090-FFF2-48F2-8658-142BDA215C26}" srcOrd="0" destOrd="0" presId="urn:microsoft.com/office/officeart/2008/layout/LinedList"/>
    <dgm:cxn modelId="{C62E5469-D5FB-430D-8692-9827D8FE2596}" type="presParOf" srcId="{3318B4E4-4CFE-4253-9535-BCE26AAFC003}" destId="{B972B83B-F230-4C78-932C-576235B491F8}" srcOrd="1" destOrd="0" presId="urn:microsoft.com/office/officeart/2008/layout/LinedList"/>
    <dgm:cxn modelId="{EB96C7EE-13A2-4C1E-B256-3F5661387544}" type="presParOf" srcId="{5CCE84DC-7ED7-4921-96B7-04DA5572697E}" destId="{1F643C1D-5444-436D-8F8C-9E807DF15B1F}" srcOrd="4" destOrd="0" presId="urn:microsoft.com/office/officeart/2008/layout/LinedList"/>
    <dgm:cxn modelId="{045C654F-B278-4F65-9855-409EB0C3C14B}" type="presParOf" srcId="{5CCE84DC-7ED7-4921-96B7-04DA5572697E}" destId="{7BC0CDD7-6077-4863-B6A6-7F31CB43D982}" srcOrd="5" destOrd="0" presId="urn:microsoft.com/office/officeart/2008/layout/LinedList"/>
    <dgm:cxn modelId="{422FA4C3-AE3E-4463-A415-A5FAC68223EB}" type="presParOf" srcId="{7BC0CDD7-6077-4863-B6A6-7F31CB43D982}" destId="{B7307966-CBB0-4FBE-9222-340EDDB6DB92}" srcOrd="0" destOrd="0" presId="urn:microsoft.com/office/officeart/2008/layout/LinedList"/>
    <dgm:cxn modelId="{6C82C013-BD68-4709-910E-378618D03616}" type="presParOf" srcId="{7BC0CDD7-6077-4863-B6A6-7F31CB43D982}" destId="{0ADB6349-8077-47E4-8B06-59AE9F8B3509}" srcOrd="1" destOrd="0" presId="urn:microsoft.com/office/officeart/2008/layout/LinedList"/>
    <dgm:cxn modelId="{135CC545-7F9C-48E3-A2EF-F67A8F973C04}" type="presParOf" srcId="{5CCE84DC-7ED7-4921-96B7-04DA5572697E}" destId="{B881A150-23E0-46AB-9EFC-2D560CD2E2EE}" srcOrd="6" destOrd="0" presId="urn:microsoft.com/office/officeart/2008/layout/LinedList"/>
    <dgm:cxn modelId="{FE22367A-F285-4BF9-9F0A-D5935E0247EC}" type="presParOf" srcId="{5CCE84DC-7ED7-4921-96B7-04DA5572697E}" destId="{A1F8DBC7-CBD2-49B4-B293-DE0C0DA02ACD}" srcOrd="7" destOrd="0" presId="urn:microsoft.com/office/officeart/2008/layout/LinedList"/>
    <dgm:cxn modelId="{DEA53145-56F2-445F-95F8-13753F60B4BD}" type="presParOf" srcId="{A1F8DBC7-CBD2-49B4-B293-DE0C0DA02ACD}" destId="{0BED8407-ED2F-4859-8D64-9FAB3E0E7B9B}" srcOrd="0" destOrd="0" presId="urn:microsoft.com/office/officeart/2008/layout/LinedList"/>
    <dgm:cxn modelId="{559F6527-3CA6-4211-BB3D-DA2C8748BCD1}" type="presParOf" srcId="{A1F8DBC7-CBD2-49B4-B293-DE0C0DA02ACD}" destId="{959CBF64-4A1E-4134-B6ED-D07BE50C1DFC}" srcOrd="1" destOrd="0" presId="urn:microsoft.com/office/officeart/2008/layout/LinedList"/>
    <dgm:cxn modelId="{4B1CFC55-FBCE-487E-ADEF-0FE0488A1AA0}" type="presParOf" srcId="{5CCE84DC-7ED7-4921-96B7-04DA5572697E}" destId="{DECAFCCA-8945-4525-AF4B-688D3E83FFE6}" srcOrd="8" destOrd="0" presId="urn:microsoft.com/office/officeart/2008/layout/LinedList"/>
    <dgm:cxn modelId="{DF4D013A-DDC0-41EF-9DCE-ADC51CCF242E}" type="presParOf" srcId="{5CCE84DC-7ED7-4921-96B7-04DA5572697E}" destId="{73203B0B-BF31-422D-BD86-4FE49AD25847}" srcOrd="9" destOrd="0" presId="urn:microsoft.com/office/officeart/2008/layout/LinedList"/>
    <dgm:cxn modelId="{2E38FE3D-CD15-4805-B213-51764AA23D28}" type="presParOf" srcId="{73203B0B-BF31-422D-BD86-4FE49AD25847}" destId="{4E48CB14-689F-4F2A-A381-9A6A30A6F8F6}" srcOrd="0" destOrd="0" presId="urn:microsoft.com/office/officeart/2008/layout/LinedList"/>
    <dgm:cxn modelId="{A0E55A08-F69D-45A1-B254-360A65169B8A}" type="presParOf" srcId="{73203B0B-BF31-422D-BD86-4FE49AD25847}" destId="{AB640A26-D6B1-4DC9-AE58-9112E68E2FE6}" srcOrd="1" destOrd="0" presId="urn:microsoft.com/office/officeart/2008/layout/LinedList"/>
    <dgm:cxn modelId="{1624194E-D560-42C8-9D84-A3461708EB22}" type="presParOf" srcId="{5CCE84DC-7ED7-4921-96B7-04DA5572697E}" destId="{FABF754E-BFC7-4B0B-978F-0B7ADC019CC3}" srcOrd="10" destOrd="0" presId="urn:microsoft.com/office/officeart/2008/layout/LinedList"/>
    <dgm:cxn modelId="{C8E942AF-281F-4DCA-859D-D1A47FD6743A}" type="presParOf" srcId="{5CCE84DC-7ED7-4921-96B7-04DA5572697E}" destId="{7BAFCBC6-EF1B-49F1-9389-901AB05E15A5}" srcOrd="11" destOrd="0" presId="urn:microsoft.com/office/officeart/2008/layout/LinedList"/>
    <dgm:cxn modelId="{DECF0606-8F84-4753-A313-86C0B84B075A}" type="presParOf" srcId="{7BAFCBC6-EF1B-49F1-9389-901AB05E15A5}" destId="{00E92A8F-948B-4516-875F-DEF3EF6BC92D}" srcOrd="0" destOrd="0" presId="urn:microsoft.com/office/officeart/2008/layout/LinedList"/>
    <dgm:cxn modelId="{7297BCA5-0335-4BBA-B683-A388CBD1C281}" type="presParOf" srcId="{7BAFCBC6-EF1B-49F1-9389-901AB05E15A5}" destId="{BC249A63-0563-4B86-AC56-0253DF4D4B0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8DCAC8-2BE7-4C5D-9412-A41B9CBBA8E6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2467A0-604A-40BE-BA5B-9602C5103806}">
      <dgm:prSet/>
      <dgm:spPr/>
      <dgm:t>
        <a:bodyPr/>
        <a:lstStyle/>
        <a:p>
          <a:r>
            <a:rPr lang="en-US" dirty="0" smtClean="0"/>
            <a:t>The </a:t>
          </a:r>
          <a:r>
            <a:rPr lang="en-US" dirty="0"/>
            <a:t>process of determining the users’ information needs and identifying relationships among the data</a:t>
          </a:r>
          <a:r>
            <a:rPr lang="en-US" dirty="0" smtClean="0"/>
            <a:t>.</a:t>
          </a:r>
          <a:endParaRPr lang="en-US" dirty="0"/>
        </a:p>
      </dgm:t>
    </dgm:pt>
    <dgm:pt modelId="{B394DEEB-BFC3-41A0-AC95-2FD9357AF2C6}" type="parTrans" cxnId="{A2038F84-EAB4-467A-BDF7-536225BF0EFD}">
      <dgm:prSet/>
      <dgm:spPr/>
      <dgm:t>
        <a:bodyPr/>
        <a:lstStyle/>
        <a:p>
          <a:endParaRPr lang="en-US"/>
        </a:p>
      </dgm:t>
    </dgm:pt>
    <dgm:pt modelId="{7B8D5075-10D6-4281-ACFD-EF6DB2D9C3EA}" type="sibTrans" cxnId="{A2038F84-EAB4-467A-BDF7-536225BF0EFD}">
      <dgm:prSet/>
      <dgm:spPr/>
      <dgm:t>
        <a:bodyPr/>
        <a:lstStyle/>
        <a:p>
          <a:endParaRPr lang="en-US"/>
        </a:p>
      </dgm:t>
    </dgm:pt>
    <dgm:pt modelId="{A2E915C7-4196-49E1-8849-7A1FFEDB281D}">
      <dgm:prSet/>
      <dgm:spPr/>
      <dgm:t>
        <a:bodyPr/>
        <a:lstStyle/>
        <a:p>
          <a:r>
            <a:rPr lang="en-US"/>
            <a:t>Identifying data elements and their relationship</a:t>
          </a:r>
        </a:p>
      </dgm:t>
    </dgm:pt>
    <dgm:pt modelId="{1687DD95-FCA2-4167-B451-80BDEFE45394}" type="parTrans" cxnId="{3F166777-4B13-4A87-90A6-898164B3006F}">
      <dgm:prSet/>
      <dgm:spPr/>
      <dgm:t>
        <a:bodyPr/>
        <a:lstStyle/>
        <a:p>
          <a:endParaRPr lang="en-US"/>
        </a:p>
      </dgm:t>
    </dgm:pt>
    <dgm:pt modelId="{ECF69564-0E69-4A14-B75B-A222C46809DF}" type="sibTrans" cxnId="{3F166777-4B13-4A87-90A6-898164B3006F}">
      <dgm:prSet/>
      <dgm:spPr/>
      <dgm:t>
        <a:bodyPr/>
        <a:lstStyle/>
        <a:p>
          <a:endParaRPr lang="en-US"/>
        </a:p>
      </dgm:t>
    </dgm:pt>
    <dgm:pt modelId="{C8D67527-3042-4E02-AD14-63D4CDDF48CF}">
      <dgm:prSet/>
      <dgm:spPr/>
      <dgm:t>
        <a:bodyPr/>
        <a:lstStyle/>
        <a:p>
          <a:r>
            <a:rPr lang="en-US" dirty="0"/>
            <a:t>Technical database structure</a:t>
          </a:r>
        </a:p>
      </dgm:t>
    </dgm:pt>
    <dgm:pt modelId="{079191FB-1108-4A38-ABE1-29D222E16C50}" type="parTrans" cxnId="{9E5756B3-3C92-406C-96B7-2F69BA06C446}">
      <dgm:prSet/>
      <dgm:spPr/>
      <dgm:t>
        <a:bodyPr/>
        <a:lstStyle/>
        <a:p>
          <a:endParaRPr lang="en-US"/>
        </a:p>
      </dgm:t>
    </dgm:pt>
    <dgm:pt modelId="{99519B3A-097A-4DA6-A240-59EC0156A071}" type="sibTrans" cxnId="{9E5756B3-3C92-406C-96B7-2F69BA06C446}">
      <dgm:prSet/>
      <dgm:spPr/>
      <dgm:t>
        <a:bodyPr/>
        <a:lstStyle/>
        <a:p>
          <a:endParaRPr lang="en-US"/>
        </a:p>
      </dgm:t>
    </dgm:pt>
    <dgm:pt modelId="{E054A599-D9E7-48A6-8573-6FA5539B7C3D}">
      <dgm:prSet/>
      <dgm:spPr/>
      <dgm:t>
        <a:bodyPr/>
        <a:lstStyle/>
        <a:p>
          <a:r>
            <a:rPr lang="en-US" dirty="0"/>
            <a:t>Stages:</a:t>
          </a:r>
        </a:p>
      </dgm:t>
    </dgm:pt>
    <dgm:pt modelId="{1E2C2E52-812C-4499-B5D6-3B6BCF1C36E9}" type="parTrans" cxnId="{2FA949E4-9BF9-4DD0-98FF-358E01BB7A2B}">
      <dgm:prSet/>
      <dgm:spPr/>
      <dgm:t>
        <a:bodyPr/>
        <a:lstStyle/>
        <a:p>
          <a:endParaRPr lang="en-US"/>
        </a:p>
      </dgm:t>
    </dgm:pt>
    <dgm:pt modelId="{FA322A11-52CA-4DB2-BA31-B1A6713401D7}" type="sibTrans" cxnId="{2FA949E4-9BF9-4DD0-98FF-358E01BB7A2B}">
      <dgm:prSet/>
      <dgm:spPr/>
      <dgm:t>
        <a:bodyPr/>
        <a:lstStyle/>
        <a:p>
          <a:endParaRPr lang="en-US"/>
        </a:p>
      </dgm:t>
    </dgm:pt>
    <dgm:pt modelId="{2AEBACE8-5BE6-4A60-8560-A4679BAEB272}">
      <dgm:prSet/>
      <dgm:spPr/>
      <dgm:t>
        <a:bodyPr/>
        <a:lstStyle/>
        <a:p>
          <a:r>
            <a:rPr lang="en-US"/>
            <a:t>Conceptual</a:t>
          </a:r>
        </a:p>
      </dgm:t>
    </dgm:pt>
    <dgm:pt modelId="{76850FDD-8226-4880-BDFC-83D632205F12}" type="parTrans" cxnId="{6ECAAB7E-3C90-496C-AC1D-CA5274819CE4}">
      <dgm:prSet/>
      <dgm:spPr/>
      <dgm:t>
        <a:bodyPr/>
        <a:lstStyle/>
        <a:p>
          <a:endParaRPr lang="en-US"/>
        </a:p>
      </dgm:t>
    </dgm:pt>
    <dgm:pt modelId="{380F13C9-550B-455A-A32B-2C6385F3CDD8}" type="sibTrans" cxnId="{6ECAAB7E-3C90-496C-AC1D-CA5274819CE4}">
      <dgm:prSet/>
      <dgm:spPr/>
      <dgm:t>
        <a:bodyPr/>
        <a:lstStyle/>
        <a:p>
          <a:endParaRPr lang="en-US"/>
        </a:p>
      </dgm:t>
    </dgm:pt>
    <dgm:pt modelId="{35EE7F5D-D1A4-4457-85C6-48E6ED0948D7}">
      <dgm:prSet/>
      <dgm:spPr/>
      <dgm:t>
        <a:bodyPr/>
        <a:lstStyle/>
        <a:p>
          <a:r>
            <a:rPr lang="en-US"/>
            <a:t>Physical</a:t>
          </a:r>
        </a:p>
      </dgm:t>
    </dgm:pt>
    <dgm:pt modelId="{450F0CA1-0485-44CE-BD45-FBE02A10E876}" type="parTrans" cxnId="{CE730BDC-3CF6-414E-BFE3-CEFB0FE403D1}">
      <dgm:prSet/>
      <dgm:spPr/>
      <dgm:t>
        <a:bodyPr/>
        <a:lstStyle/>
        <a:p>
          <a:endParaRPr lang="en-US"/>
        </a:p>
      </dgm:t>
    </dgm:pt>
    <dgm:pt modelId="{03B63E62-7B49-435A-81DE-E453C735052D}" type="sibTrans" cxnId="{CE730BDC-3CF6-414E-BFE3-CEFB0FE403D1}">
      <dgm:prSet/>
      <dgm:spPr/>
      <dgm:t>
        <a:bodyPr/>
        <a:lstStyle/>
        <a:p>
          <a:endParaRPr lang="en-US"/>
        </a:p>
      </dgm:t>
    </dgm:pt>
    <dgm:pt modelId="{563F5F38-7C89-4231-846C-A143905226A1}">
      <dgm:prSet/>
      <dgm:spPr/>
      <dgm:t>
        <a:bodyPr/>
        <a:lstStyle/>
        <a:p>
          <a:r>
            <a:rPr lang="en-US"/>
            <a:t>Logical</a:t>
          </a:r>
        </a:p>
      </dgm:t>
    </dgm:pt>
    <dgm:pt modelId="{46260DBA-8E42-450A-9A94-AA3C25D3AF7C}" type="parTrans" cxnId="{8727E607-81D5-4BC9-8883-6692B228096C}">
      <dgm:prSet/>
      <dgm:spPr/>
      <dgm:t>
        <a:bodyPr/>
        <a:lstStyle/>
        <a:p>
          <a:endParaRPr lang="en-US"/>
        </a:p>
      </dgm:t>
    </dgm:pt>
    <dgm:pt modelId="{93CB6438-0992-44B0-BE6C-60C1D9B58831}" type="sibTrans" cxnId="{8727E607-81D5-4BC9-8883-6692B228096C}">
      <dgm:prSet/>
      <dgm:spPr/>
      <dgm:t>
        <a:bodyPr/>
        <a:lstStyle/>
        <a:p>
          <a:endParaRPr lang="en-US"/>
        </a:p>
      </dgm:t>
    </dgm:pt>
    <dgm:pt modelId="{508E462D-B9A3-442A-BFD7-8031F75F0FCD}">
      <dgm:prSet/>
      <dgm:spPr/>
      <dgm:t>
        <a:bodyPr/>
        <a:lstStyle/>
        <a:p>
          <a:r>
            <a:rPr lang="en-US" dirty="0"/>
            <a:t>Pictorial representation of tables</a:t>
          </a:r>
        </a:p>
      </dgm:t>
    </dgm:pt>
    <dgm:pt modelId="{5C3C3E42-1D97-40CA-8A43-86174AC07393}" type="parTrans" cxnId="{2C79ED28-1B28-4D22-BBA5-2F55E99AEBFA}">
      <dgm:prSet/>
      <dgm:spPr/>
      <dgm:t>
        <a:bodyPr/>
        <a:lstStyle/>
        <a:p>
          <a:endParaRPr lang="en-US"/>
        </a:p>
      </dgm:t>
    </dgm:pt>
    <dgm:pt modelId="{36C5EBF0-99BB-491A-8958-6CF30759F0E5}" type="sibTrans" cxnId="{2C79ED28-1B28-4D22-BBA5-2F55E99AEBFA}">
      <dgm:prSet/>
      <dgm:spPr/>
      <dgm:t>
        <a:bodyPr/>
        <a:lstStyle/>
        <a:p>
          <a:endParaRPr lang="en-US"/>
        </a:p>
      </dgm:t>
    </dgm:pt>
    <dgm:pt modelId="{32B99EBA-4A3E-42AA-AE8D-66DD191E2AD1}" type="pres">
      <dgm:prSet presAssocID="{A98DCAC8-2BE7-4C5D-9412-A41B9CBBA8E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A89C24D-42F0-470A-BA1E-8A007FB2F8F9}" type="pres">
      <dgm:prSet presAssocID="{E054A599-D9E7-48A6-8573-6FA5539B7C3D}" presName="boxAndChildren" presStyleCnt="0"/>
      <dgm:spPr/>
    </dgm:pt>
    <dgm:pt modelId="{8D05D1C7-1BA3-4D81-AA8E-24936CE54102}" type="pres">
      <dgm:prSet presAssocID="{E054A599-D9E7-48A6-8573-6FA5539B7C3D}" presName="parentTextBox" presStyleLbl="node1" presStyleIdx="0" presStyleCnt="2"/>
      <dgm:spPr/>
      <dgm:t>
        <a:bodyPr/>
        <a:lstStyle/>
        <a:p>
          <a:endParaRPr lang="en-US"/>
        </a:p>
      </dgm:t>
    </dgm:pt>
    <dgm:pt modelId="{682DDF29-1F83-48D1-97BE-EB7FB2FD8CD7}" type="pres">
      <dgm:prSet presAssocID="{E054A599-D9E7-48A6-8573-6FA5539B7C3D}" presName="entireBox" presStyleLbl="node1" presStyleIdx="0" presStyleCnt="2"/>
      <dgm:spPr/>
      <dgm:t>
        <a:bodyPr/>
        <a:lstStyle/>
        <a:p>
          <a:endParaRPr lang="en-US"/>
        </a:p>
      </dgm:t>
    </dgm:pt>
    <dgm:pt modelId="{02775ACD-8CBD-4660-BC85-3362ECB34513}" type="pres">
      <dgm:prSet presAssocID="{E054A599-D9E7-48A6-8573-6FA5539B7C3D}" presName="descendantBox" presStyleCnt="0"/>
      <dgm:spPr/>
    </dgm:pt>
    <dgm:pt modelId="{909BDEE7-877D-45BF-936D-2E66E493D4AF}" type="pres">
      <dgm:prSet presAssocID="{2AEBACE8-5BE6-4A60-8560-A4679BAEB2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2651C6-4A25-463F-947A-D76CC6734864}" type="pres">
      <dgm:prSet presAssocID="{35EE7F5D-D1A4-4457-85C6-48E6ED0948D7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D1F18D-DFF4-409B-A170-E2E67D6F1B69}" type="pres">
      <dgm:prSet presAssocID="{563F5F38-7C89-4231-846C-A143905226A1}" presName="childTextBox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2E2C60-8685-4DEB-9BE9-1115C0DA9293}" type="pres">
      <dgm:prSet presAssocID="{7B8D5075-10D6-4281-ACFD-EF6DB2D9C3EA}" presName="sp" presStyleCnt="0"/>
      <dgm:spPr/>
    </dgm:pt>
    <dgm:pt modelId="{5B1550AD-EDA1-4F84-83AB-6D6FEDA61A64}" type="pres">
      <dgm:prSet presAssocID="{812467A0-604A-40BE-BA5B-9602C5103806}" presName="arrowAndChildren" presStyleCnt="0"/>
      <dgm:spPr/>
    </dgm:pt>
    <dgm:pt modelId="{24FEBB66-6794-4590-AEC8-775E76853C3E}" type="pres">
      <dgm:prSet presAssocID="{812467A0-604A-40BE-BA5B-9602C5103806}" presName="parentTextArrow" presStyleLbl="node1" presStyleIdx="0" presStyleCnt="2"/>
      <dgm:spPr/>
      <dgm:t>
        <a:bodyPr/>
        <a:lstStyle/>
        <a:p>
          <a:endParaRPr lang="en-US"/>
        </a:p>
      </dgm:t>
    </dgm:pt>
    <dgm:pt modelId="{08D3A7A9-78EB-4190-9400-289C933162E1}" type="pres">
      <dgm:prSet presAssocID="{812467A0-604A-40BE-BA5B-9602C5103806}" presName="arrow" presStyleLbl="node1" presStyleIdx="1" presStyleCnt="2"/>
      <dgm:spPr/>
      <dgm:t>
        <a:bodyPr/>
        <a:lstStyle/>
        <a:p>
          <a:endParaRPr lang="en-US"/>
        </a:p>
      </dgm:t>
    </dgm:pt>
    <dgm:pt modelId="{2C6B9BDC-E9E9-476D-B634-A1A847547B0C}" type="pres">
      <dgm:prSet presAssocID="{812467A0-604A-40BE-BA5B-9602C5103806}" presName="descendantArrow" presStyleCnt="0"/>
      <dgm:spPr/>
    </dgm:pt>
    <dgm:pt modelId="{70CAE9D6-F5B6-462F-8BDA-E7066B0FA188}" type="pres">
      <dgm:prSet presAssocID="{A2E915C7-4196-49E1-8849-7A1FFEDB281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2DE379-D9D3-4252-B1D6-A00D446E1FF0}" type="pres">
      <dgm:prSet presAssocID="{C8D67527-3042-4E02-AD14-63D4CDDF48C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0F8DF1-7674-4BA7-80FE-49E0517A7BC8}" type="pres">
      <dgm:prSet presAssocID="{508E462D-B9A3-442A-BFD7-8031F75F0FCD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A3A245-4A12-4E5A-862D-8AFA57D099E3}" type="presOf" srcId="{812467A0-604A-40BE-BA5B-9602C5103806}" destId="{24FEBB66-6794-4590-AEC8-775E76853C3E}" srcOrd="0" destOrd="0" presId="urn:microsoft.com/office/officeart/2005/8/layout/process4"/>
    <dgm:cxn modelId="{AD4C4E22-0801-49DD-9F9D-E46CAC651E83}" type="presOf" srcId="{C8D67527-3042-4E02-AD14-63D4CDDF48CF}" destId="{BE2DE379-D9D3-4252-B1D6-A00D446E1FF0}" srcOrd="0" destOrd="0" presId="urn:microsoft.com/office/officeart/2005/8/layout/process4"/>
    <dgm:cxn modelId="{4ECA97A3-C013-4D9F-B81B-EDABB0F736FF}" type="presOf" srcId="{35EE7F5D-D1A4-4457-85C6-48E6ED0948D7}" destId="{CB2651C6-4A25-463F-947A-D76CC6734864}" srcOrd="0" destOrd="0" presId="urn:microsoft.com/office/officeart/2005/8/layout/process4"/>
    <dgm:cxn modelId="{825A56D2-A418-414E-8D5A-CA10C8471780}" type="presOf" srcId="{E054A599-D9E7-48A6-8573-6FA5539B7C3D}" destId="{8D05D1C7-1BA3-4D81-AA8E-24936CE54102}" srcOrd="0" destOrd="0" presId="urn:microsoft.com/office/officeart/2005/8/layout/process4"/>
    <dgm:cxn modelId="{C88B5089-722F-4D46-B39F-2B8419616500}" type="presOf" srcId="{2AEBACE8-5BE6-4A60-8560-A4679BAEB272}" destId="{909BDEE7-877D-45BF-936D-2E66E493D4AF}" srcOrd="0" destOrd="0" presId="urn:microsoft.com/office/officeart/2005/8/layout/process4"/>
    <dgm:cxn modelId="{3F166777-4B13-4A87-90A6-898164B3006F}" srcId="{812467A0-604A-40BE-BA5B-9602C5103806}" destId="{A2E915C7-4196-49E1-8849-7A1FFEDB281D}" srcOrd="0" destOrd="0" parTransId="{1687DD95-FCA2-4167-B451-80BDEFE45394}" sibTransId="{ECF69564-0E69-4A14-B75B-A222C46809DF}"/>
    <dgm:cxn modelId="{6ECAAB7E-3C90-496C-AC1D-CA5274819CE4}" srcId="{E054A599-D9E7-48A6-8573-6FA5539B7C3D}" destId="{2AEBACE8-5BE6-4A60-8560-A4679BAEB272}" srcOrd="0" destOrd="0" parTransId="{76850FDD-8226-4880-BDFC-83D632205F12}" sibTransId="{380F13C9-550B-455A-A32B-2C6385F3CDD8}"/>
    <dgm:cxn modelId="{A2AF97E7-6896-4FFF-A315-C702ADD47ED9}" type="presOf" srcId="{812467A0-604A-40BE-BA5B-9602C5103806}" destId="{08D3A7A9-78EB-4190-9400-289C933162E1}" srcOrd="1" destOrd="0" presId="urn:microsoft.com/office/officeart/2005/8/layout/process4"/>
    <dgm:cxn modelId="{8F2F97F7-3706-4CD2-BF1F-F3EE7114BC97}" type="presOf" srcId="{508E462D-B9A3-442A-BFD7-8031F75F0FCD}" destId="{CC0F8DF1-7674-4BA7-80FE-49E0517A7BC8}" srcOrd="0" destOrd="0" presId="urn:microsoft.com/office/officeart/2005/8/layout/process4"/>
    <dgm:cxn modelId="{A2038F84-EAB4-467A-BDF7-536225BF0EFD}" srcId="{A98DCAC8-2BE7-4C5D-9412-A41B9CBBA8E6}" destId="{812467A0-604A-40BE-BA5B-9602C5103806}" srcOrd="0" destOrd="0" parTransId="{B394DEEB-BFC3-41A0-AC95-2FD9357AF2C6}" sibTransId="{7B8D5075-10D6-4281-ACFD-EF6DB2D9C3EA}"/>
    <dgm:cxn modelId="{056E968C-EA39-42E6-A7C0-3D9890D36883}" type="presOf" srcId="{A2E915C7-4196-49E1-8849-7A1FFEDB281D}" destId="{70CAE9D6-F5B6-462F-8BDA-E7066B0FA188}" srcOrd="0" destOrd="0" presId="urn:microsoft.com/office/officeart/2005/8/layout/process4"/>
    <dgm:cxn modelId="{41EA1883-523B-4708-AF59-79B8A120A0C5}" type="presOf" srcId="{563F5F38-7C89-4231-846C-A143905226A1}" destId="{17D1F18D-DFF4-409B-A170-E2E67D6F1B69}" srcOrd="0" destOrd="0" presId="urn:microsoft.com/office/officeart/2005/8/layout/process4"/>
    <dgm:cxn modelId="{12577B78-C0D0-4C06-AFDD-5F755823B4C7}" type="presOf" srcId="{E054A599-D9E7-48A6-8573-6FA5539B7C3D}" destId="{682DDF29-1F83-48D1-97BE-EB7FB2FD8CD7}" srcOrd="1" destOrd="0" presId="urn:microsoft.com/office/officeart/2005/8/layout/process4"/>
    <dgm:cxn modelId="{9E5756B3-3C92-406C-96B7-2F69BA06C446}" srcId="{812467A0-604A-40BE-BA5B-9602C5103806}" destId="{C8D67527-3042-4E02-AD14-63D4CDDF48CF}" srcOrd="1" destOrd="0" parTransId="{079191FB-1108-4A38-ABE1-29D222E16C50}" sibTransId="{99519B3A-097A-4DA6-A240-59EC0156A071}"/>
    <dgm:cxn modelId="{2FA949E4-9BF9-4DD0-98FF-358E01BB7A2B}" srcId="{A98DCAC8-2BE7-4C5D-9412-A41B9CBBA8E6}" destId="{E054A599-D9E7-48A6-8573-6FA5539B7C3D}" srcOrd="1" destOrd="0" parTransId="{1E2C2E52-812C-4499-B5D6-3B6BCF1C36E9}" sibTransId="{FA322A11-52CA-4DB2-BA31-B1A6713401D7}"/>
    <dgm:cxn modelId="{3EDBFCD0-177C-46B0-BAAD-AC5256F6D991}" type="presOf" srcId="{A98DCAC8-2BE7-4C5D-9412-A41B9CBBA8E6}" destId="{32B99EBA-4A3E-42AA-AE8D-66DD191E2AD1}" srcOrd="0" destOrd="0" presId="urn:microsoft.com/office/officeart/2005/8/layout/process4"/>
    <dgm:cxn modelId="{2C79ED28-1B28-4D22-BBA5-2F55E99AEBFA}" srcId="{812467A0-604A-40BE-BA5B-9602C5103806}" destId="{508E462D-B9A3-442A-BFD7-8031F75F0FCD}" srcOrd="2" destOrd="0" parTransId="{5C3C3E42-1D97-40CA-8A43-86174AC07393}" sibTransId="{36C5EBF0-99BB-491A-8958-6CF30759F0E5}"/>
    <dgm:cxn modelId="{CE730BDC-3CF6-414E-BFE3-CEFB0FE403D1}" srcId="{E054A599-D9E7-48A6-8573-6FA5539B7C3D}" destId="{35EE7F5D-D1A4-4457-85C6-48E6ED0948D7}" srcOrd="1" destOrd="0" parTransId="{450F0CA1-0485-44CE-BD45-FBE02A10E876}" sibTransId="{03B63E62-7B49-435A-81DE-E453C735052D}"/>
    <dgm:cxn modelId="{8727E607-81D5-4BC9-8883-6692B228096C}" srcId="{E054A599-D9E7-48A6-8573-6FA5539B7C3D}" destId="{563F5F38-7C89-4231-846C-A143905226A1}" srcOrd="2" destOrd="0" parTransId="{46260DBA-8E42-450A-9A94-AA3C25D3AF7C}" sibTransId="{93CB6438-0992-44B0-BE6C-60C1D9B58831}"/>
    <dgm:cxn modelId="{A71530D4-1D39-42BA-9D5C-E4D80D7556AF}" type="presParOf" srcId="{32B99EBA-4A3E-42AA-AE8D-66DD191E2AD1}" destId="{BA89C24D-42F0-470A-BA1E-8A007FB2F8F9}" srcOrd="0" destOrd="0" presId="urn:microsoft.com/office/officeart/2005/8/layout/process4"/>
    <dgm:cxn modelId="{0629651A-9739-4C91-9BA6-A69DA1294D44}" type="presParOf" srcId="{BA89C24D-42F0-470A-BA1E-8A007FB2F8F9}" destId="{8D05D1C7-1BA3-4D81-AA8E-24936CE54102}" srcOrd="0" destOrd="0" presId="urn:microsoft.com/office/officeart/2005/8/layout/process4"/>
    <dgm:cxn modelId="{2A7379DD-34D6-4906-81C5-46B4F81AC2BA}" type="presParOf" srcId="{BA89C24D-42F0-470A-BA1E-8A007FB2F8F9}" destId="{682DDF29-1F83-48D1-97BE-EB7FB2FD8CD7}" srcOrd="1" destOrd="0" presId="urn:microsoft.com/office/officeart/2005/8/layout/process4"/>
    <dgm:cxn modelId="{7A109D19-BD0F-40CD-8ABB-A27E21194D69}" type="presParOf" srcId="{BA89C24D-42F0-470A-BA1E-8A007FB2F8F9}" destId="{02775ACD-8CBD-4660-BC85-3362ECB34513}" srcOrd="2" destOrd="0" presId="urn:microsoft.com/office/officeart/2005/8/layout/process4"/>
    <dgm:cxn modelId="{5FEAB92A-7E52-434A-8D90-6EF65A05AE93}" type="presParOf" srcId="{02775ACD-8CBD-4660-BC85-3362ECB34513}" destId="{909BDEE7-877D-45BF-936D-2E66E493D4AF}" srcOrd="0" destOrd="0" presId="urn:microsoft.com/office/officeart/2005/8/layout/process4"/>
    <dgm:cxn modelId="{07407525-9B51-4C67-837D-1CD083C54DAB}" type="presParOf" srcId="{02775ACD-8CBD-4660-BC85-3362ECB34513}" destId="{CB2651C6-4A25-463F-947A-D76CC6734864}" srcOrd="1" destOrd="0" presId="urn:microsoft.com/office/officeart/2005/8/layout/process4"/>
    <dgm:cxn modelId="{F4056CE5-6E00-4E3E-AB6D-CA4BDD7F272B}" type="presParOf" srcId="{02775ACD-8CBD-4660-BC85-3362ECB34513}" destId="{17D1F18D-DFF4-409B-A170-E2E67D6F1B69}" srcOrd="2" destOrd="0" presId="urn:microsoft.com/office/officeart/2005/8/layout/process4"/>
    <dgm:cxn modelId="{D37C1C0C-0241-4CBE-8B2B-F533D036A7F6}" type="presParOf" srcId="{32B99EBA-4A3E-42AA-AE8D-66DD191E2AD1}" destId="{D52E2C60-8685-4DEB-9BE9-1115C0DA9293}" srcOrd="1" destOrd="0" presId="urn:microsoft.com/office/officeart/2005/8/layout/process4"/>
    <dgm:cxn modelId="{FBFD8ECB-8DE5-4DB7-B2A9-12E2DFD4BE98}" type="presParOf" srcId="{32B99EBA-4A3E-42AA-AE8D-66DD191E2AD1}" destId="{5B1550AD-EDA1-4F84-83AB-6D6FEDA61A64}" srcOrd="2" destOrd="0" presId="urn:microsoft.com/office/officeart/2005/8/layout/process4"/>
    <dgm:cxn modelId="{92019035-CF64-4B53-8C40-A8453FC47ED6}" type="presParOf" srcId="{5B1550AD-EDA1-4F84-83AB-6D6FEDA61A64}" destId="{24FEBB66-6794-4590-AEC8-775E76853C3E}" srcOrd="0" destOrd="0" presId="urn:microsoft.com/office/officeart/2005/8/layout/process4"/>
    <dgm:cxn modelId="{8A8549B3-C8DE-46AF-9556-540375568304}" type="presParOf" srcId="{5B1550AD-EDA1-4F84-83AB-6D6FEDA61A64}" destId="{08D3A7A9-78EB-4190-9400-289C933162E1}" srcOrd="1" destOrd="0" presId="urn:microsoft.com/office/officeart/2005/8/layout/process4"/>
    <dgm:cxn modelId="{B38FEF17-84E3-4966-90B8-30DB94C7A366}" type="presParOf" srcId="{5B1550AD-EDA1-4F84-83AB-6D6FEDA61A64}" destId="{2C6B9BDC-E9E9-476D-B634-A1A847547B0C}" srcOrd="2" destOrd="0" presId="urn:microsoft.com/office/officeart/2005/8/layout/process4"/>
    <dgm:cxn modelId="{A78F1A77-AAFE-44C1-BC1B-909A8E2A2F0B}" type="presParOf" srcId="{2C6B9BDC-E9E9-476D-B634-A1A847547B0C}" destId="{70CAE9D6-F5B6-462F-8BDA-E7066B0FA188}" srcOrd="0" destOrd="0" presId="urn:microsoft.com/office/officeart/2005/8/layout/process4"/>
    <dgm:cxn modelId="{D7F5FCA4-E9EB-4671-841F-8F12F8B6E2E6}" type="presParOf" srcId="{2C6B9BDC-E9E9-476D-B634-A1A847547B0C}" destId="{BE2DE379-D9D3-4252-B1D6-A00D446E1FF0}" srcOrd="1" destOrd="0" presId="urn:microsoft.com/office/officeart/2005/8/layout/process4"/>
    <dgm:cxn modelId="{B6B3A263-8ECB-4102-B78E-4ED2AD9E1E81}" type="presParOf" srcId="{2C6B9BDC-E9E9-476D-B634-A1A847547B0C}" destId="{CC0F8DF1-7674-4BA7-80FE-49E0517A7BC8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EFA1BA-72BD-4F44-ADB6-A145FF6ADEC7}" type="doc">
      <dgm:prSet loTypeId="urn:microsoft.com/office/officeart/2005/8/layout/hProcess4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C29F1E-7760-4848-BDEA-E522AD4D4A67}">
      <dgm:prSet phldrT="[Text]"/>
      <dgm:spPr/>
      <dgm:t>
        <a:bodyPr/>
        <a:lstStyle/>
        <a:p>
          <a:r>
            <a:rPr lang="en-US"/>
            <a:t>Conceptual Database Design</a:t>
          </a:r>
        </a:p>
      </dgm:t>
    </dgm:pt>
    <dgm:pt modelId="{9F562892-0226-4C47-9FC3-64BD4EB7857B}" type="parTrans" cxnId="{993EDC10-54FD-41DB-9997-4BD68CAF657C}">
      <dgm:prSet/>
      <dgm:spPr/>
      <dgm:t>
        <a:bodyPr/>
        <a:lstStyle/>
        <a:p>
          <a:endParaRPr lang="en-US"/>
        </a:p>
      </dgm:t>
    </dgm:pt>
    <dgm:pt modelId="{8640A07F-B9D6-4E34-94DB-982EA2CFD14C}" type="sibTrans" cxnId="{993EDC10-54FD-41DB-9997-4BD68CAF657C}">
      <dgm:prSet/>
      <dgm:spPr/>
      <dgm:t>
        <a:bodyPr/>
        <a:lstStyle/>
        <a:p>
          <a:endParaRPr lang="en-US"/>
        </a:p>
      </dgm:t>
    </dgm:pt>
    <dgm:pt modelId="{AFD8005A-490F-4428-A537-9EF8E652F9AC}">
      <dgm:prSet phldrT="[Text]"/>
      <dgm:spPr/>
      <dgm:t>
        <a:bodyPr/>
        <a:lstStyle/>
        <a:p>
          <a:r>
            <a:rPr lang="en-US"/>
            <a:t>Assess user requirements</a:t>
          </a:r>
        </a:p>
      </dgm:t>
    </dgm:pt>
    <dgm:pt modelId="{B9B1B9CE-793E-432C-95C8-F9060E1D56B9}" type="parTrans" cxnId="{7D714890-D2AC-46B9-B884-1B447E3660A2}">
      <dgm:prSet/>
      <dgm:spPr/>
      <dgm:t>
        <a:bodyPr/>
        <a:lstStyle/>
        <a:p>
          <a:endParaRPr lang="en-US"/>
        </a:p>
      </dgm:t>
    </dgm:pt>
    <dgm:pt modelId="{8DD8D901-EADD-4BCD-82BE-D9649CF170CE}" type="sibTrans" cxnId="{7D714890-D2AC-46B9-B884-1B447E3660A2}">
      <dgm:prSet/>
      <dgm:spPr/>
      <dgm:t>
        <a:bodyPr/>
        <a:lstStyle/>
        <a:p>
          <a:endParaRPr lang="en-US"/>
        </a:p>
      </dgm:t>
    </dgm:pt>
    <dgm:pt modelId="{AD94B711-AB63-4984-9084-50BC697D3E7B}">
      <dgm:prSet phldrT="[Text]"/>
      <dgm:spPr/>
      <dgm:t>
        <a:bodyPr/>
        <a:lstStyle/>
        <a:p>
          <a:r>
            <a:rPr lang="en-US"/>
            <a:t>Construct entity relationship diagram</a:t>
          </a:r>
        </a:p>
      </dgm:t>
    </dgm:pt>
    <dgm:pt modelId="{770D078C-7609-41E3-BBC4-C0CE808F7D13}" type="parTrans" cxnId="{961A8779-EBBF-40A2-B92C-A9980AE0443F}">
      <dgm:prSet/>
      <dgm:spPr/>
      <dgm:t>
        <a:bodyPr/>
        <a:lstStyle/>
        <a:p>
          <a:endParaRPr lang="en-US"/>
        </a:p>
      </dgm:t>
    </dgm:pt>
    <dgm:pt modelId="{D7BBD6E5-62E2-4C7F-BECF-9C87B7DB57FB}" type="sibTrans" cxnId="{961A8779-EBBF-40A2-B92C-A9980AE0443F}">
      <dgm:prSet/>
      <dgm:spPr/>
      <dgm:t>
        <a:bodyPr/>
        <a:lstStyle/>
        <a:p>
          <a:endParaRPr lang="en-US"/>
        </a:p>
      </dgm:t>
    </dgm:pt>
    <dgm:pt modelId="{0740F366-A900-4CF4-9A7D-A48D67F202D4}">
      <dgm:prSet phldrT="[Text]"/>
      <dgm:spPr/>
      <dgm:t>
        <a:bodyPr/>
        <a:lstStyle/>
        <a:p>
          <a:r>
            <a:rPr lang="en-US"/>
            <a:t>Logical Database Design</a:t>
          </a:r>
        </a:p>
      </dgm:t>
    </dgm:pt>
    <dgm:pt modelId="{2352BF17-E8E1-4626-91C9-D89F94519C54}" type="parTrans" cxnId="{4342BAF6-BAD9-4A97-8AEA-04C5BC2116EF}">
      <dgm:prSet/>
      <dgm:spPr/>
      <dgm:t>
        <a:bodyPr/>
        <a:lstStyle/>
        <a:p>
          <a:endParaRPr lang="en-US"/>
        </a:p>
      </dgm:t>
    </dgm:pt>
    <dgm:pt modelId="{233F0CA0-6E4B-470C-8792-04A23F548948}" type="sibTrans" cxnId="{4342BAF6-BAD9-4A97-8AEA-04C5BC2116EF}">
      <dgm:prSet/>
      <dgm:spPr/>
      <dgm:t>
        <a:bodyPr/>
        <a:lstStyle/>
        <a:p>
          <a:endParaRPr lang="en-US"/>
        </a:p>
      </dgm:t>
    </dgm:pt>
    <dgm:pt modelId="{A673E239-7322-41F0-98E2-A3426B0382DE}">
      <dgm:prSet phldrT="[Text]"/>
      <dgm:spPr/>
      <dgm:t>
        <a:bodyPr/>
        <a:lstStyle/>
        <a:p>
          <a:r>
            <a:rPr lang="en-US" dirty="0"/>
            <a:t>Logical organization of the data</a:t>
          </a:r>
        </a:p>
      </dgm:t>
    </dgm:pt>
    <dgm:pt modelId="{0EC6A735-5EC4-4838-B8CB-9091A1768718}" type="parTrans" cxnId="{26CA8DC7-14D7-4C06-90DF-D3155F2247E1}">
      <dgm:prSet/>
      <dgm:spPr/>
      <dgm:t>
        <a:bodyPr/>
        <a:lstStyle/>
        <a:p>
          <a:endParaRPr lang="en-US"/>
        </a:p>
      </dgm:t>
    </dgm:pt>
    <dgm:pt modelId="{254C548E-0734-4FB1-AE3D-DD91B1EC93D0}" type="sibTrans" cxnId="{26CA8DC7-14D7-4C06-90DF-D3155F2247E1}">
      <dgm:prSet/>
      <dgm:spPr/>
      <dgm:t>
        <a:bodyPr/>
        <a:lstStyle/>
        <a:p>
          <a:endParaRPr lang="en-US"/>
        </a:p>
      </dgm:t>
    </dgm:pt>
    <dgm:pt modelId="{201D8F2A-69B0-4C45-8706-5A8AE5281746}">
      <dgm:prSet phldrT="[Text]"/>
      <dgm:spPr/>
      <dgm:t>
        <a:bodyPr/>
        <a:lstStyle/>
        <a:p>
          <a:r>
            <a:rPr lang="en-US"/>
            <a:t>Physical Database Design</a:t>
          </a:r>
        </a:p>
      </dgm:t>
    </dgm:pt>
    <dgm:pt modelId="{DB61B28C-AE6C-4E53-9789-6A70AE3C4AF5}" type="parTrans" cxnId="{34EBABCF-3EE5-45B3-8689-1F50077D099B}">
      <dgm:prSet/>
      <dgm:spPr/>
      <dgm:t>
        <a:bodyPr/>
        <a:lstStyle/>
        <a:p>
          <a:endParaRPr lang="en-US"/>
        </a:p>
      </dgm:t>
    </dgm:pt>
    <dgm:pt modelId="{6AC38E58-954A-432B-841A-506BC0CF4D3B}" type="sibTrans" cxnId="{34EBABCF-3EE5-45B3-8689-1F50077D099B}">
      <dgm:prSet/>
      <dgm:spPr/>
      <dgm:t>
        <a:bodyPr/>
        <a:lstStyle/>
        <a:p>
          <a:endParaRPr lang="en-US"/>
        </a:p>
      </dgm:t>
    </dgm:pt>
    <dgm:pt modelId="{37BB70A1-B41A-489F-BBF7-FDCE6CCF4FE1}">
      <dgm:prSet phldrT="[Text]"/>
      <dgm:spPr/>
      <dgm:t>
        <a:bodyPr/>
        <a:lstStyle/>
        <a:p>
          <a:r>
            <a:rPr lang="en-US" dirty="0"/>
            <a:t>Visualization of the structure of the database</a:t>
          </a:r>
        </a:p>
      </dgm:t>
    </dgm:pt>
    <dgm:pt modelId="{56B480DA-E115-4575-99EE-494525FF0625}" type="parTrans" cxnId="{C57057CE-8514-468E-874E-4F8A106F7301}">
      <dgm:prSet/>
      <dgm:spPr/>
      <dgm:t>
        <a:bodyPr/>
        <a:lstStyle/>
        <a:p>
          <a:endParaRPr lang="en-US"/>
        </a:p>
      </dgm:t>
    </dgm:pt>
    <dgm:pt modelId="{F317A5AC-D1B2-424E-AC30-B41816F19E5F}" type="sibTrans" cxnId="{C57057CE-8514-468E-874E-4F8A106F7301}">
      <dgm:prSet/>
      <dgm:spPr/>
      <dgm:t>
        <a:bodyPr/>
        <a:lstStyle/>
        <a:p>
          <a:endParaRPr lang="en-US"/>
        </a:p>
      </dgm:t>
    </dgm:pt>
    <dgm:pt modelId="{B4D8BE7A-1DF2-4C79-9828-12F460F149FB}">
      <dgm:prSet phldrT="[Text]"/>
      <dgm:spPr/>
      <dgm:t>
        <a:bodyPr/>
        <a:lstStyle/>
        <a:p>
          <a:r>
            <a:rPr lang="en-US" dirty="0"/>
            <a:t>Demonstrates how the data is stored</a:t>
          </a:r>
        </a:p>
      </dgm:t>
    </dgm:pt>
    <dgm:pt modelId="{2D39415F-C037-4676-BD00-C84BC36F6805}" type="parTrans" cxnId="{7F2C86F8-BDE5-4886-A7E1-2499E8A5276F}">
      <dgm:prSet/>
      <dgm:spPr/>
      <dgm:t>
        <a:bodyPr/>
        <a:lstStyle/>
        <a:p>
          <a:endParaRPr lang="en-US"/>
        </a:p>
      </dgm:t>
    </dgm:pt>
    <dgm:pt modelId="{AB98178E-3588-4DED-A1C5-EE99E87B332F}" type="sibTrans" cxnId="{7F2C86F8-BDE5-4886-A7E1-2499E8A5276F}">
      <dgm:prSet/>
      <dgm:spPr/>
      <dgm:t>
        <a:bodyPr/>
        <a:lstStyle/>
        <a:p>
          <a:endParaRPr lang="en-US"/>
        </a:p>
      </dgm:t>
    </dgm:pt>
    <dgm:pt modelId="{B2C3D900-2F71-480D-93FC-C66ECCDAC8D5}">
      <dgm:prSet phldrT="[Text]"/>
      <dgm:spPr/>
      <dgm:t>
        <a:bodyPr/>
        <a:lstStyle/>
        <a:p>
          <a:r>
            <a:rPr lang="en-US" dirty="0"/>
            <a:t>Based on the requirements from the logical design</a:t>
          </a:r>
        </a:p>
      </dgm:t>
    </dgm:pt>
    <dgm:pt modelId="{7F235A12-D425-4071-9E74-02F6E87A6E46}" type="parTrans" cxnId="{972B1754-440D-4B6D-96DD-8AAC08B22DD4}">
      <dgm:prSet/>
      <dgm:spPr/>
      <dgm:t>
        <a:bodyPr/>
        <a:lstStyle/>
        <a:p>
          <a:endParaRPr lang="en-US"/>
        </a:p>
      </dgm:t>
    </dgm:pt>
    <dgm:pt modelId="{EB718774-0221-4D36-A206-02F7F53A4777}" type="sibTrans" cxnId="{972B1754-440D-4B6D-96DD-8AAC08B22DD4}">
      <dgm:prSet/>
      <dgm:spPr/>
      <dgm:t>
        <a:bodyPr/>
        <a:lstStyle/>
        <a:p>
          <a:endParaRPr lang="en-US"/>
        </a:p>
      </dgm:t>
    </dgm:pt>
    <dgm:pt modelId="{524F733E-38CA-4D2C-B2FA-75419480370B}" type="pres">
      <dgm:prSet presAssocID="{05EFA1BA-72BD-4F44-ADB6-A145FF6ADE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B46DD54-66D4-4F1D-BE8F-DAC5A6F5F64A}" type="pres">
      <dgm:prSet presAssocID="{05EFA1BA-72BD-4F44-ADB6-A145FF6ADEC7}" presName="tSp" presStyleCnt="0"/>
      <dgm:spPr/>
    </dgm:pt>
    <dgm:pt modelId="{3D3B321C-59AA-448E-839F-EC3840AE4547}" type="pres">
      <dgm:prSet presAssocID="{05EFA1BA-72BD-4F44-ADB6-A145FF6ADEC7}" presName="bSp" presStyleCnt="0"/>
      <dgm:spPr/>
    </dgm:pt>
    <dgm:pt modelId="{CDA2A2CD-D981-48B8-8CA0-1B86039ABBBD}" type="pres">
      <dgm:prSet presAssocID="{05EFA1BA-72BD-4F44-ADB6-A145FF6ADEC7}" presName="process" presStyleCnt="0"/>
      <dgm:spPr/>
    </dgm:pt>
    <dgm:pt modelId="{27DFB3F8-B8CC-4310-93D3-D62CDE5A8BC5}" type="pres">
      <dgm:prSet presAssocID="{DDC29F1E-7760-4848-BDEA-E522AD4D4A67}" presName="composite1" presStyleCnt="0"/>
      <dgm:spPr/>
    </dgm:pt>
    <dgm:pt modelId="{32D7016A-892D-43A3-B310-1B61BCDF4EF4}" type="pres">
      <dgm:prSet presAssocID="{DDC29F1E-7760-4848-BDEA-E522AD4D4A67}" presName="dummyNode1" presStyleLbl="node1" presStyleIdx="0" presStyleCnt="3"/>
      <dgm:spPr/>
    </dgm:pt>
    <dgm:pt modelId="{1DEAFB2A-9E69-4B81-B9BC-EB44AFA1E9AB}" type="pres">
      <dgm:prSet presAssocID="{DDC29F1E-7760-4848-BDEA-E522AD4D4A67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D9083-8ECE-432A-BA72-B13FF51B9D23}" type="pres">
      <dgm:prSet presAssocID="{DDC29F1E-7760-4848-BDEA-E522AD4D4A67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8C090-1FC4-4248-9128-E29561263AA9}" type="pres">
      <dgm:prSet presAssocID="{DDC29F1E-7760-4848-BDEA-E522AD4D4A67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5B64C4-A1A1-4B80-802D-AABB0F47D342}" type="pres">
      <dgm:prSet presAssocID="{DDC29F1E-7760-4848-BDEA-E522AD4D4A67}" presName="connSite1" presStyleCnt="0"/>
      <dgm:spPr/>
    </dgm:pt>
    <dgm:pt modelId="{F88DD641-A4E9-42DB-949D-7BD9FC517C98}" type="pres">
      <dgm:prSet presAssocID="{8640A07F-B9D6-4E34-94DB-982EA2CFD14C}" presName="Name9" presStyleLbl="sibTrans2D1" presStyleIdx="0" presStyleCnt="2"/>
      <dgm:spPr/>
      <dgm:t>
        <a:bodyPr/>
        <a:lstStyle/>
        <a:p>
          <a:endParaRPr lang="en-US"/>
        </a:p>
      </dgm:t>
    </dgm:pt>
    <dgm:pt modelId="{390EE34E-9239-49B0-90CF-D134DC05DD67}" type="pres">
      <dgm:prSet presAssocID="{0740F366-A900-4CF4-9A7D-A48D67F202D4}" presName="composite2" presStyleCnt="0"/>
      <dgm:spPr/>
    </dgm:pt>
    <dgm:pt modelId="{A8FBD80A-8228-4953-A3B5-B51FD6002E91}" type="pres">
      <dgm:prSet presAssocID="{0740F366-A900-4CF4-9A7D-A48D67F202D4}" presName="dummyNode2" presStyleLbl="node1" presStyleIdx="0" presStyleCnt="3"/>
      <dgm:spPr/>
    </dgm:pt>
    <dgm:pt modelId="{1DFB6EFE-4F73-4CE9-B058-5A1B2A6C95BC}" type="pres">
      <dgm:prSet presAssocID="{0740F366-A900-4CF4-9A7D-A48D67F202D4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09A252-3F3B-4042-88C4-F970FC6DED23}" type="pres">
      <dgm:prSet presAssocID="{0740F366-A900-4CF4-9A7D-A48D67F202D4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1AD5D3-1618-46CB-A5B6-B000658C2C03}" type="pres">
      <dgm:prSet presAssocID="{0740F366-A900-4CF4-9A7D-A48D67F202D4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014324-D0D1-46BC-A4AA-250E3FB9953D}" type="pres">
      <dgm:prSet presAssocID="{0740F366-A900-4CF4-9A7D-A48D67F202D4}" presName="connSite2" presStyleCnt="0"/>
      <dgm:spPr/>
    </dgm:pt>
    <dgm:pt modelId="{F58A63DA-12A5-43DE-BFBB-EB9FE8E5571C}" type="pres">
      <dgm:prSet presAssocID="{233F0CA0-6E4B-470C-8792-04A23F548948}" presName="Name18" presStyleLbl="sibTrans2D1" presStyleIdx="1" presStyleCnt="2"/>
      <dgm:spPr/>
      <dgm:t>
        <a:bodyPr/>
        <a:lstStyle/>
        <a:p>
          <a:endParaRPr lang="en-US"/>
        </a:p>
      </dgm:t>
    </dgm:pt>
    <dgm:pt modelId="{82E2CE2B-AE94-4EF4-9239-C2533E6CBD53}" type="pres">
      <dgm:prSet presAssocID="{201D8F2A-69B0-4C45-8706-5A8AE5281746}" presName="composite1" presStyleCnt="0"/>
      <dgm:spPr/>
    </dgm:pt>
    <dgm:pt modelId="{B0D050AA-5501-4662-8C89-82BDB81A676A}" type="pres">
      <dgm:prSet presAssocID="{201D8F2A-69B0-4C45-8706-5A8AE5281746}" presName="dummyNode1" presStyleLbl="node1" presStyleIdx="1" presStyleCnt="3"/>
      <dgm:spPr/>
    </dgm:pt>
    <dgm:pt modelId="{3CB5F58D-0E82-471D-A9CA-729BF03E6FAE}" type="pres">
      <dgm:prSet presAssocID="{201D8F2A-69B0-4C45-8706-5A8AE5281746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BF9669-AB94-4EE8-B288-C6828AE71B3E}" type="pres">
      <dgm:prSet presAssocID="{201D8F2A-69B0-4C45-8706-5A8AE5281746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B7EF6-10EC-4E81-B935-2F16F125F3A7}" type="pres">
      <dgm:prSet presAssocID="{201D8F2A-69B0-4C45-8706-5A8AE5281746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FA5BBD-362A-4948-BE34-87398E43DBEF}" type="pres">
      <dgm:prSet presAssocID="{201D8F2A-69B0-4C45-8706-5A8AE5281746}" presName="connSite1" presStyleCnt="0"/>
      <dgm:spPr/>
    </dgm:pt>
  </dgm:ptLst>
  <dgm:cxnLst>
    <dgm:cxn modelId="{3D689498-07EF-40E4-A13A-752258671E43}" type="presOf" srcId="{AFD8005A-490F-4428-A537-9EF8E652F9AC}" destId="{E14D9083-8ECE-432A-BA72-B13FF51B9D23}" srcOrd="1" destOrd="0" presId="urn:microsoft.com/office/officeart/2005/8/layout/hProcess4"/>
    <dgm:cxn modelId="{993EDC10-54FD-41DB-9997-4BD68CAF657C}" srcId="{05EFA1BA-72BD-4F44-ADB6-A145FF6ADEC7}" destId="{DDC29F1E-7760-4848-BDEA-E522AD4D4A67}" srcOrd="0" destOrd="0" parTransId="{9F562892-0226-4C47-9FC3-64BD4EB7857B}" sibTransId="{8640A07F-B9D6-4E34-94DB-982EA2CFD14C}"/>
    <dgm:cxn modelId="{961A8779-EBBF-40A2-B92C-A9980AE0443F}" srcId="{DDC29F1E-7760-4848-BDEA-E522AD4D4A67}" destId="{AD94B711-AB63-4984-9084-50BC697D3E7B}" srcOrd="1" destOrd="0" parTransId="{770D078C-7609-41E3-BBC4-C0CE808F7D13}" sibTransId="{D7BBD6E5-62E2-4C7F-BECF-9C87B7DB57FB}"/>
    <dgm:cxn modelId="{F7F3E51D-0021-4462-A0ED-F6BDBBAB0335}" type="presOf" srcId="{AD94B711-AB63-4984-9084-50BC697D3E7B}" destId="{1DEAFB2A-9E69-4B81-B9BC-EB44AFA1E9AB}" srcOrd="0" destOrd="1" presId="urn:microsoft.com/office/officeart/2005/8/layout/hProcess4"/>
    <dgm:cxn modelId="{3BBAC1A0-0AC6-41D7-B4DD-F5D4E97B1A9D}" type="presOf" srcId="{233F0CA0-6E4B-470C-8792-04A23F548948}" destId="{F58A63DA-12A5-43DE-BFBB-EB9FE8E5571C}" srcOrd="0" destOrd="0" presId="urn:microsoft.com/office/officeart/2005/8/layout/hProcess4"/>
    <dgm:cxn modelId="{7F2C86F8-BDE5-4886-A7E1-2499E8A5276F}" srcId="{201D8F2A-69B0-4C45-8706-5A8AE5281746}" destId="{B4D8BE7A-1DF2-4C79-9828-12F460F149FB}" srcOrd="1" destOrd="0" parTransId="{2D39415F-C037-4676-BD00-C84BC36F6805}" sibTransId="{AB98178E-3588-4DED-A1C5-EE99E87B332F}"/>
    <dgm:cxn modelId="{C57057CE-8514-468E-874E-4F8A106F7301}" srcId="{201D8F2A-69B0-4C45-8706-5A8AE5281746}" destId="{37BB70A1-B41A-489F-BBF7-FDCE6CCF4FE1}" srcOrd="0" destOrd="0" parTransId="{56B480DA-E115-4575-99EE-494525FF0625}" sibTransId="{F317A5AC-D1B2-424E-AC30-B41816F19E5F}"/>
    <dgm:cxn modelId="{972B1754-440D-4B6D-96DD-8AAC08B22DD4}" srcId="{201D8F2A-69B0-4C45-8706-5A8AE5281746}" destId="{B2C3D900-2F71-480D-93FC-C66ECCDAC8D5}" srcOrd="2" destOrd="0" parTransId="{7F235A12-D425-4071-9E74-02F6E87A6E46}" sibTransId="{EB718774-0221-4D36-A206-02F7F53A4777}"/>
    <dgm:cxn modelId="{61BB7945-1402-4DDB-9E0D-71D15EE093A9}" type="presOf" srcId="{B2C3D900-2F71-480D-93FC-C66ECCDAC8D5}" destId="{3CB5F58D-0E82-471D-A9CA-729BF03E6FAE}" srcOrd="0" destOrd="2" presId="urn:microsoft.com/office/officeart/2005/8/layout/hProcess4"/>
    <dgm:cxn modelId="{14A667BD-3C0A-422C-AB9B-4877F7F300BA}" type="presOf" srcId="{B4D8BE7A-1DF2-4C79-9828-12F460F149FB}" destId="{3CB5F58D-0E82-471D-A9CA-729BF03E6FAE}" srcOrd="0" destOrd="1" presId="urn:microsoft.com/office/officeart/2005/8/layout/hProcess4"/>
    <dgm:cxn modelId="{8591D911-299F-4166-BB80-F83981FCE213}" type="presOf" srcId="{05EFA1BA-72BD-4F44-ADB6-A145FF6ADEC7}" destId="{524F733E-38CA-4D2C-B2FA-75419480370B}" srcOrd="0" destOrd="0" presId="urn:microsoft.com/office/officeart/2005/8/layout/hProcess4"/>
    <dgm:cxn modelId="{5982D81F-BE79-4846-94D6-842645E48155}" type="presOf" srcId="{37BB70A1-B41A-489F-BBF7-FDCE6CCF4FE1}" destId="{44BF9669-AB94-4EE8-B288-C6828AE71B3E}" srcOrd="1" destOrd="0" presId="urn:microsoft.com/office/officeart/2005/8/layout/hProcess4"/>
    <dgm:cxn modelId="{E00F74BB-FAE1-46EA-8016-FBC1581FD5E2}" type="presOf" srcId="{B2C3D900-2F71-480D-93FC-C66ECCDAC8D5}" destId="{44BF9669-AB94-4EE8-B288-C6828AE71B3E}" srcOrd="1" destOrd="2" presId="urn:microsoft.com/office/officeart/2005/8/layout/hProcess4"/>
    <dgm:cxn modelId="{7D714890-D2AC-46B9-B884-1B447E3660A2}" srcId="{DDC29F1E-7760-4848-BDEA-E522AD4D4A67}" destId="{AFD8005A-490F-4428-A537-9EF8E652F9AC}" srcOrd="0" destOrd="0" parTransId="{B9B1B9CE-793E-432C-95C8-F9060E1D56B9}" sibTransId="{8DD8D901-EADD-4BCD-82BE-D9649CF170CE}"/>
    <dgm:cxn modelId="{40379414-DECA-4E3B-8CCE-F8DE43A1DF06}" type="presOf" srcId="{AFD8005A-490F-4428-A537-9EF8E652F9AC}" destId="{1DEAFB2A-9E69-4B81-B9BC-EB44AFA1E9AB}" srcOrd="0" destOrd="0" presId="urn:microsoft.com/office/officeart/2005/8/layout/hProcess4"/>
    <dgm:cxn modelId="{B0FF136D-67A3-406F-A596-A6967F566E96}" type="presOf" srcId="{201D8F2A-69B0-4C45-8706-5A8AE5281746}" destId="{ADCB7EF6-10EC-4E81-B935-2F16F125F3A7}" srcOrd="0" destOrd="0" presId="urn:microsoft.com/office/officeart/2005/8/layout/hProcess4"/>
    <dgm:cxn modelId="{DD509AF2-9C03-42A2-845A-0453719FD7B1}" type="presOf" srcId="{8640A07F-B9D6-4E34-94DB-982EA2CFD14C}" destId="{F88DD641-A4E9-42DB-949D-7BD9FC517C98}" srcOrd="0" destOrd="0" presId="urn:microsoft.com/office/officeart/2005/8/layout/hProcess4"/>
    <dgm:cxn modelId="{6A1F2019-B307-41F1-BFEA-FE0BA85BAA95}" type="presOf" srcId="{AD94B711-AB63-4984-9084-50BC697D3E7B}" destId="{E14D9083-8ECE-432A-BA72-B13FF51B9D23}" srcOrd="1" destOrd="1" presId="urn:microsoft.com/office/officeart/2005/8/layout/hProcess4"/>
    <dgm:cxn modelId="{12EECFF9-06E8-4CFA-BF5A-79EFCBC12C06}" type="presOf" srcId="{A673E239-7322-41F0-98E2-A3426B0382DE}" destId="{1DFB6EFE-4F73-4CE9-B058-5A1B2A6C95BC}" srcOrd="0" destOrd="0" presId="urn:microsoft.com/office/officeart/2005/8/layout/hProcess4"/>
    <dgm:cxn modelId="{4342BAF6-BAD9-4A97-8AEA-04C5BC2116EF}" srcId="{05EFA1BA-72BD-4F44-ADB6-A145FF6ADEC7}" destId="{0740F366-A900-4CF4-9A7D-A48D67F202D4}" srcOrd="1" destOrd="0" parTransId="{2352BF17-E8E1-4626-91C9-D89F94519C54}" sibTransId="{233F0CA0-6E4B-470C-8792-04A23F548948}"/>
    <dgm:cxn modelId="{5A6C9BC1-9A46-4E56-AAD0-83BFF201B539}" type="presOf" srcId="{0740F366-A900-4CF4-9A7D-A48D67F202D4}" destId="{441AD5D3-1618-46CB-A5B6-B000658C2C03}" srcOrd="0" destOrd="0" presId="urn:microsoft.com/office/officeart/2005/8/layout/hProcess4"/>
    <dgm:cxn modelId="{AC6ACC9D-DDEF-4B77-BD56-8DAE9B0B8BE2}" type="presOf" srcId="{A673E239-7322-41F0-98E2-A3426B0382DE}" destId="{4F09A252-3F3B-4042-88C4-F970FC6DED23}" srcOrd="1" destOrd="0" presId="urn:microsoft.com/office/officeart/2005/8/layout/hProcess4"/>
    <dgm:cxn modelId="{0CA783B6-8FC4-4D6D-ADE5-AE2A6524911D}" type="presOf" srcId="{B4D8BE7A-1DF2-4C79-9828-12F460F149FB}" destId="{44BF9669-AB94-4EE8-B288-C6828AE71B3E}" srcOrd="1" destOrd="1" presId="urn:microsoft.com/office/officeart/2005/8/layout/hProcess4"/>
    <dgm:cxn modelId="{26CA8DC7-14D7-4C06-90DF-D3155F2247E1}" srcId="{0740F366-A900-4CF4-9A7D-A48D67F202D4}" destId="{A673E239-7322-41F0-98E2-A3426B0382DE}" srcOrd="0" destOrd="0" parTransId="{0EC6A735-5EC4-4838-B8CB-9091A1768718}" sibTransId="{254C548E-0734-4FB1-AE3D-DD91B1EC93D0}"/>
    <dgm:cxn modelId="{BD420B8A-4590-4826-8DE8-1A88A231CAC5}" type="presOf" srcId="{DDC29F1E-7760-4848-BDEA-E522AD4D4A67}" destId="{9BE8C090-1FC4-4248-9128-E29561263AA9}" srcOrd="0" destOrd="0" presId="urn:microsoft.com/office/officeart/2005/8/layout/hProcess4"/>
    <dgm:cxn modelId="{34EBABCF-3EE5-45B3-8689-1F50077D099B}" srcId="{05EFA1BA-72BD-4F44-ADB6-A145FF6ADEC7}" destId="{201D8F2A-69B0-4C45-8706-5A8AE5281746}" srcOrd="2" destOrd="0" parTransId="{DB61B28C-AE6C-4E53-9789-6A70AE3C4AF5}" sibTransId="{6AC38E58-954A-432B-841A-506BC0CF4D3B}"/>
    <dgm:cxn modelId="{E129D13A-DF29-4BD6-9A80-098B0043517F}" type="presOf" srcId="{37BB70A1-B41A-489F-BBF7-FDCE6CCF4FE1}" destId="{3CB5F58D-0E82-471D-A9CA-729BF03E6FAE}" srcOrd="0" destOrd="0" presId="urn:microsoft.com/office/officeart/2005/8/layout/hProcess4"/>
    <dgm:cxn modelId="{DDD03E8B-A164-48ED-BAE5-C3B51B058A98}" type="presParOf" srcId="{524F733E-38CA-4D2C-B2FA-75419480370B}" destId="{BB46DD54-66D4-4F1D-BE8F-DAC5A6F5F64A}" srcOrd="0" destOrd="0" presId="urn:microsoft.com/office/officeart/2005/8/layout/hProcess4"/>
    <dgm:cxn modelId="{E9A32969-E27C-481B-9402-9BBD94CF9184}" type="presParOf" srcId="{524F733E-38CA-4D2C-B2FA-75419480370B}" destId="{3D3B321C-59AA-448E-839F-EC3840AE4547}" srcOrd="1" destOrd="0" presId="urn:microsoft.com/office/officeart/2005/8/layout/hProcess4"/>
    <dgm:cxn modelId="{2719F586-6E05-4F6A-B695-47DE821D694B}" type="presParOf" srcId="{524F733E-38CA-4D2C-B2FA-75419480370B}" destId="{CDA2A2CD-D981-48B8-8CA0-1B86039ABBBD}" srcOrd="2" destOrd="0" presId="urn:microsoft.com/office/officeart/2005/8/layout/hProcess4"/>
    <dgm:cxn modelId="{81F18499-500C-496A-985D-306F779CAD09}" type="presParOf" srcId="{CDA2A2CD-D981-48B8-8CA0-1B86039ABBBD}" destId="{27DFB3F8-B8CC-4310-93D3-D62CDE5A8BC5}" srcOrd="0" destOrd="0" presId="urn:microsoft.com/office/officeart/2005/8/layout/hProcess4"/>
    <dgm:cxn modelId="{9608CD3E-2D4A-421F-82DF-49C2E51C992A}" type="presParOf" srcId="{27DFB3F8-B8CC-4310-93D3-D62CDE5A8BC5}" destId="{32D7016A-892D-43A3-B310-1B61BCDF4EF4}" srcOrd="0" destOrd="0" presId="urn:microsoft.com/office/officeart/2005/8/layout/hProcess4"/>
    <dgm:cxn modelId="{CBA890EA-EF56-4FFE-BEF5-A9FC0834C3CE}" type="presParOf" srcId="{27DFB3F8-B8CC-4310-93D3-D62CDE5A8BC5}" destId="{1DEAFB2A-9E69-4B81-B9BC-EB44AFA1E9AB}" srcOrd="1" destOrd="0" presId="urn:microsoft.com/office/officeart/2005/8/layout/hProcess4"/>
    <dgm:cxn modelId="{81CA5AAB-965E-4510-A966-0A8969F931BB}" type="presParOf" srcId="{27DFB3F8-B8CC-4310-93D3-D62CDE5A8BC5}" destId="{E14D9083-8ECE-432A-BA72-B13FF51B9D23}" srcOrd="2" destOrd="0" presId="urn:microsoft.com/office/officeart/2005/8/layout/hProcess4"/>
    <dgm:cxn modelId="{010CA7EC-CAF7-4B6F-8908-ED849412671B}" type="presParOf" srcId="{27DFB3F8-B8CC-4310-93D3-D62CDE5A8BC5}" destId="{9BE8C090-1FC4-4248-9128-E29561263AA9}" srcOrd="3" destOrd="0" presId="urn:microsoft.com/office/officeart/2005/8/layout/hProcess4"/>
    <dgm:cxn modelId="{1BFDAD03-3553-4E50-ADBB-C773B889386B}" type="presParOf" srcId="{27DFB3F8-B8CC-4310-93D3-D62CDE5A8BC5}" destId="{C95B64C4-A1A1-4B80-802D-AABB0F47D342}" srcOrd="4" destOrd="0" presId="urn:microsoft.com/office/officeart/2005/8/layout/hProcess4"/>
    <dgm:cxn modelId="{7CA671E7-58C6-460C-8ACE-2B78E0429266}" type="presParOf" srcId="{CDA2A2CD-D981-48B8-8CA0-1B86039ABBBD}" destId="{F88DD641-A4E9-42DB-949D-7BD9FC517C98}" srcOrd="1" destOrd="0" presId="urn:microsoft.com/office/officeart/2005/8/layout/hProcess4"/>
    <dgm:cxn modelId="{E550D648-0A86-4726-A716-79109682C6D6}" type="presParOf" srcId="{CDA2A2CD-D981-48B8-8CA0-1B86039ABBBD}" destId="{390EE34E-9239-49B0-90CF-D134DC05DD67}" srcOrd="2" destOrd="0" presId="urn:microsoft.com/office/officeart/2005/8/layout/hProcess4"/>
    <dgm:cxn modelId="{E8E0E6FE-B538-41B9-9EC5-16B1AE8605C2}" type="presParOf" srcId="{390EE34E-9239-49B0-90CF-D134DC05DD67}" destId="{A8FBD80A-8228-4953-A3B5-B51FD6002E91}" srcOrd="0" destOrd="0" presId="urn:microsoft.com/office/officeart/2005/8/layout/hProcess4"/>
    <dgm:cxn modelId="{6925708F-2420-4FFC-A382-25E7CF18718F}" type="presParOf" srcId="{390EE34E-9239-49B0-90CF-D134DC05DD67}" destId="{1DFB6EFE-4F73-4CE9-B058-5A1B2A6C95BC}" srcOrd="1" destOrd="0" presId="urn:microsoft.com/office/officeart/2005/8/layout/hProcess4"/>
    <dgm:cxn modelId="{707AAA4A-C104-4468-B736-1992DFF9883D}" type="presParOf" srcId="{390EE34E-9239-49B0-90CF-D134DC05DD67}" destId="{4F09A252-3F3B-4042-88C4-F970FC6DED23}" srcOrd="2" destOrd="0" presId="urn:microsoft.com/office/officeart/2005/8/layout/hProcess4"/>
    <dgm:cxn modelId="{228B5C56-D4BA-4BB3-B0D8-CAE0A7D5B85C}" type="presParOf" srcId="{390EE34E-9239-49B0-90CF-D134DC05DD67}" destId="{441AD5D3-1618-46CB-A5B6-B000658C2C03}" srcOrd="3" destOrd="0" presId="urn:microsoft.com/office/officeart/2005/8/layout/hProcess4"/>
    <dgm:cxn modelId="{1B75D3F1-4EC1-4AA7-91BE-761651368111}" type="presParOf" srcId="{390EE34E-9239-49B0-90CF-D134DC05DD67}" destId="{E6014324-D0D1-46BC-A4AA-250E3FB9953D}" srcOrd="4" destOrd="0" presId="urn:microsoft.com/office/officeart/2005/8/layout/hProcess4"/>
    <dgm:cxn modelId="{F01AE171-2BCC-4A65-93FA-D886D2561C60}" type="presParOf" srcId="{CDA2A2CD-D981-48B8-8CA0-1B86039ABBBD}" destId="{F58A63DA-12A5-43DE-BFBB-EB9FE8E5571C}" srcOrd="3" destOrd="0" presId="urn:microsoft.com/office/officeart/2005/8/layout/hProcess4"/>
    <dgm:cxn modelId="{993D46A3-B41B-4671-9321-603B5D48189D}" type="presParOf" srcId="{CDA2A2CD-D981-48B8-8CA0-1B86039ABBBD}" destId="{82E2CE2B-AE94-4EF4-9239-C2533E6CBD53}" srcOrd="4" destOrd="0" presId="urn:microsoft.com/office/officeart/2005/8/layout/hProcess4"/>
    <dgm:cxn modelId="{C76026BC-0583-47C2-BCF4-EF74B083405A}" type="presParOf" srcId="{82E2CE2B-AE94-4EF4-9239-C2533E6CBD53}" destId="{B0D050AA-5501-4662-8C89-82BDB81A676A}" srcOrd="0" destOrd="0" presId="urn:microsoft.com/office/officeart/2005/8/layout/hProcess4"/>
    <dgm:cxn modelId="{CE1C178C-DF11-47DB-9CDB-FD124DE62ACD}" type="presParOf" srcId="{82E2CE2B-AE94-4EF4-9239-C2533E6CBD53}" destId="{3CB5F58D-0E82-471D-A9CA-729BF03E6FAE}" srcOrd="1" destOrd="0" presId="urn:microsoft.com/office/officeart/2005/8/layout/hProcess4"/>
    <dgm:cxn modelId="{3B915C73-7903-41DE-8B4C-BA9A877B20F1}" type="presParOf" srcId="{82E2CE2B-AE94-4EF4-9239-C2533E6CBD53}" destId="{44BF9669-AB94-4EE8-B288-C6828AE71B3E}" srcOrd="2" destOrd="0" presId="urn:microsoft.com/office/officeart/2005/8/layout/hProcess4"/>
    <dgm:cxn modelId="{F6E1BF48-C8F6-4551-A1F1-786AB8855775}" type="presParOf" srcId="{82E2CE2B-AE94-4EF4-9239-C2533E6CBD53}" destId="{ADCB7EF6-10EC-4E81-B935-2F16F125F3A7}" srcOrd="3" destOrd="0" presId="urn:microsoft.com/office/officeart/2005/8/layout/hProcess4"/>
    <dgm:cxn modelId="{73EF7780-5D46-4988-8F53-60603581576F}" type="presParOf" srcId="{82E2CE2B-AE94-4EF4-9239-C2533E6CBD53}" destId="{5CFA5BBD-362A-4948-BE34-87398E43DBEF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A80B3D-7E25-4016-BCD3-4C02C0AFF6BC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9729E7-5688-4C5E-8907-1DEEFFD9C88A}">
      <dgm:prSet phldrT="[Text]"/>
      <dgm:spPr/>
      <dgm:t>
        <a:bodyPr/>
        <a:lstStyle/>
        <a:p>
          <a:r>
            <a:rPr lang="en-US" dirty="0" smtClean="0"/>
            <a:t>Data about data</a:t>
          </a:r>
          <a:endParaRPr lang="en-US" dirty="0"/>
        </a:p>
      </dgm:t>
    </dgm:pt>
    <dgm:pt modelId="{A79746AF-A3FF-4EAD-9E9C-104AE4B32575}" type="parTrans" cxnId="{6638B183-D850-4F4F-9F05-AC481084F18F}">
      <dgm:prSet/>
      <dgm:spPr/>
      <dgm:t>
        <a:bodyPr/>
        <a:lstStyle/>
        <a:p>
          <a:endParaRPr lang="en-US"/>
        </a:p>
      </dgm:t>
    </dgm:pt>
    <dgm:pt modelId="{AD4CFEB6-3751-468F-9661-B4981B08B78E}" type="sibTrans" cxnId="{6638B183-D850-4F4F-9F05-AC481084F18F}">
      <dgm:prSet/>
      <dgm:spPr/>
      <dgm:t>
        <a:bodyPr/>
        <a:lstStyle/>
        <a:p>
          <a:endParaRPr lang="en-US"/>
        </a:p>
      </dgm:t>
    </dgm:pt>
    <dgm:pt modelId="{53F2EB61-B947-41D5-AFE6-FE7CDEBB2AE6}">
      <dgm:prSet phldrT="[Text]"/>
      <dgm:spPr/>
      <dgm:t>
        <a:bodyPr/>
        <a:lstStyle/>
        <a:p>
          <a:r>
            <a:rPr lang="en-US" dirty="0" smtClean="0"/>
            <a:t>According to NISO: structured information that describes, explains, locates, or otherwise makes it easier to retrieve, use, or manage an information resource</a:t>
          </a:r>
          <a:endParaRPr lang="en-US" dirty="0"/>
        </a:p>
      </dgm:t>
    </dgm:pt>
    <dgm:pt modelId="{60C4F96D-3BFE-43E7-8797-9D008B163649}" type="parTrans" cxnId="{9D582093-3565-4FE3-9780-95762A43B62C}">
      <dgm:prSet/>
      <dgm:spPr/>
      <dgm:t>
        <a:bodyPr/>
        <a:lstStyle/>
        <a:p>
          <a:endParaRPr lang="en-US"/>
        </a:p>
      </dgm:t>
    </dgm:pt>
    <dgm:pt modelId="{1A571B35-FA24-455B-BC3F-9A2148123254}" type="sibTrans" cxnId="{9D582093-3565-4FE3-9780-95762A43B62C}">
      <dgm:prSet/>
      <dgm:spPr/>
      <dgm:t>
        <a:bodyPr/>
        <a:lstStyle/>
        <a:p>
          <a:endParaRPr lang="en-US"/>
        </a:p>
      </dgm:t>
    </dgm:pt>
    <dgm:pt modelId="{4C070CB5-E949-4AEF-9D6C-E1ACCF8A45F3}" type="pres">
      <dgm:prSet presAssocID="{D6A80B3D-7E25-4016-BCD3-4C02C0AFF6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E5B831-BACE-4079-9070-2412BAC82D06}" type="pres">
      <dgm:prSet presAssocID="{179729E7-5688-4C5E-8907-1DEEFFD9C88A}" presName="composite" presStyleCnt="0"/>
      <dgm:spPr/>
    </dgm:pt>
    <dgm:pt modelId="{7775F28F-57DB-4129-B7C9-80069C498FDF}" type="pres">
      <dgm:prSet presAssocID="{179729E7-5688-4C5E-8907-1DEEFFD9C88A}" presName="rect1" presStyleLbl="trAlignAcc1" presStyleIdx="0" presStyleCnt="2" custLinFactNeighborX="55275" custLinFactNeighborY="6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D53A8E-758B-4613-87A0-4155ED7C44FE}" type="pres">
      <dgm:prSet presAssocID="{179729E7-5688-4C5E-8907-1DEEFFD9C88A}" presName="rect2" presStyleLbl="fgImgPlace1" presStyleIdx="0" presStyleCnt="2" custScaleX="113489" custScaleY="102688" custLinFactNeighborX="-24058" custLinFactNeighborY="17686"/>
      <dgm:spPr>
        <a:prstGeom prst="rightArrow">
          <a:avLst/>
        </a:prstGeom>
        <a:solidFill>
          <a:schemeClr val="accent1"/>
        </a:solidFill>
      </dgm:spPr>
      <dgm:t>
        <a:bodyPr/>
        <a:lstStyle/>
        <a:p>
          <a:endParaRPr lang="en-US"/>
        </a:p>
      </dgm:t>
    </dgm:pt>
    <dgm:pt modelId="{62E7EDA2-964D-4F65-877E-4EAE78D67C3A}" type="pres">
      <dgm:prSet presAssocID="{AD4CFEB6-3751-468F-9661-B4981B08B78E}" presName="sibTrans" presStyleCnt="0"/>
      <dgm:spPr/>
    </dgm:pt>
    <dgm:pt modelId="{FADA0CB8-9E35-4A6C-83F1-0CEC6FE183E1}" type="pres">
      <dgm:prSet presAssocID="{53F2EB61-B947-41D5-AFE6-FE7CDEBB2AE6}" presName="composite" presStyleCnt="0"/>
      <dgm:spPr/>
    </dgm:pt>
    <dgm:pt modelId="{197CABCA-51C2-4858-ABDB-696E063DC65C}" type="pres">
      <dgm:prSet presAssocID="{53F2EB61-B947-41D5-AFE6-FE7CDEBB2AE6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02E71-27ED-41BD-90D4-BAADDE5E447C}" type="pres">
      <dgm:prSet presAssocID="{53F2EB61-B947-41D5-AFE6-FE7CDEBB2AE6}" presName="rect2" presStyleLbl="fgImgPlace1" presStyleIdx="1" presStyleCnt="2" custScaleX="120478" custLinFactNeighborX="-12209" custLinFactNeighborY="11452"/>
      <dgm:spPr>
        <a:prstGeom prst="rightArrow">
          <a:avLst/>
        </a:prstGeom>
        <a:solidFill>
          <a:schemeClr val="accent2"/>
        </a:solidFill>
      </dgm:spPr>
    </dgm:pt>
  </dgm:ptLst>
  <dgm:cxnLst>
    <dgm:cxn modelId="{807AE6A6-DD56-43B6-8A34-F67612EFFE99}" type="presOf" srcId="{53F2EB61-B947-41D5-AFE6-FE7CDEBB2AE6}" destId="{197CABCA-51C2-4858-ABDB-696E063DC65C}" srcOrd="0" destOrd="0" presId="urn:microsoft.com/office/officeart/2008/layout/PictureStrips"/>
    <dgm:cxn modelId="{6638B183-D850-4F4F-9F05-AC481084F18F}" srcId="{D6A80B3D-7E25-4016-BCD3-4C02C0AFF6BC}" destId="{179729E7-5688-4C5E-8907-1DEEFFD9C88A}" srcOrd="0" destOrd="0" parTransId="{A79746AF-A3FF-4EAD-9E9C-104AE4B32575}" sibTransId="{AD4CFEB6-3751-468F-9661-B4981B08B78E}"/>
    <dgm:cxn modelId="{9D582093-3565-4FE3-9780-95762A43B62C}" srcId="{D6A80B3D-7E25-4016-BCD3-4C02C0AFF6BC}" destId="{53F2EB61-B947-41D5-AFE6-FE7CDEBB2AE6}" srcOrd="1" destOrd="0" parTransId="{60C4F96D-3BFE-43E7-8797-9D008B163649}" sibTransId="{1A571B35-FA24-455B-BC3F-9A2148123254}"/>
    <dgm:cxn modelId="{035334EA-31FE-4C3C-B5D3-DE0745FFB015}" type="presOf" srcId="{D6A80B3D-7E25-4016-BCD3-4C02C0AFF6BC}" destId="{4C070CB5-E949-4AEF-9D6C-E1ACCF8A45F3}" srcOrd="0" destOrd="0" presId="urn:microsoft.com/office/officeart/2008/layout/PictureStrips"/>
    <dgm:cxn modelId="{63AF9F05-24C9-4B59-A3B4-E6B796C914EF}" type="presOf" srcId="{179729E7-5688-4C5E-8907-1DEEFFD9C88A}" destId="{7775F28F-57DB-4129-B7C9-80069C498FDF}" srcOrd="0" destOrd="0" presId="urn:microsoft.com/office/officeart/2008/layout/PictureStrips"/>
    <dgm:cxn modelId="{F425E113-592F-41B7-B5A0-DA682D376BE5}" type="presParOf" srcId="{4C070CB5-E949-4AEF-9D6C-E1ACCF8A45F3}" destId="{D5E5B831-BACE-4079-9070-2412BAC82D06}" srcOrd="0" destOrd="0" presId="urn:microsoft.com/office/officeart/2008/layout/PictureStrips"/>
    <dgm:cxn modelId="{A5E003AB-93C5-4F31-BE31-2692C6AEB136}" type="presParOf" srcId="{D5E5B831-BACE-4079-9070-2412BAC82D06}" destId="{7775F28F-57DB-4129-B7C9-80069C498FDF}" srcOrd="0" destOrd="0" presId="urn:microsoft.com/office/officeart/2008/layout/PictureStrips"/>
    <dgm:cxn modelId="{4A847CD8-0DE1-445C-B4A5-86796EDA7B6E}" type="presParOf" srcId="{D5E5B831-BACE-4079-9070-2412BAC82D06}" destId="{73D53A8E-758B-4613-87A0-4155ED7C44FE}" srcOrd="1" destOrd="0" presId="urn:microsoft.com/office/officeart/2008/layout/PictureStrips"/>
    <dgm:cxn modelId="{2798510F-122B-47AA-894E-534BC63E3B38}" type="presParOf" srcId="{4C070CB5-E949-4AEF-9D6C-E1ACCF8A45F3}" destId="{62E7EDA2-964D-4F65-877E-4EAE78D67C3A}" srcOrd="1" destOrd="0" presId="urn:microsoft.com/office/officeart/2008/layout/PictureStrips"/>
    <dgm:cxn modelId="{30A8CC8D-FD00-4BDB-A957-220EE85B5E73}" type="presParOf" srcId="{4C070CB5-E949-4AEF-9D6C-E1ACCF8A45F3}" destId="{FADA0CB8-9E35-4A6C-83F1-0CEC6FE183E1}" srcOrd="2" destOrd="0" presId="urn:microsoft.com/office/officeart/2008/layout/PictureStrips"/>
    <dgm:cxn modelId="{D42F98CB-E011-4D31-8833-0560BCE47040}" type="presParOf" srcId="{FADA0CB8-9E35-4A6C-83F1-0CEC6FE183E1}" destId="{197CABCA-51C2-4858-ABDB-696E063DC65C}" srcOrd="0" destOrd="0" presId="urn:microsoft.com/office/officeart/2008/layout/PictureStrips"/>
    <dgm:cxn modelId="{E2723F54-5243-4511-AF55-DCBED567EB4F}" type="presParOf" srcId="{FADA0CB8-9E35-4A6C-83F1-0CEC6FE183E1}" destId="{D1502E71-27ED-41BD-90D4-BAADDE5E447C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CBCE6E5-A140-4D69-A676-F1C6B03885FA}" type="doc">
      <dgm:prSet loTypeId="urn:microsoft.com/office/officeart/2005/8/layout/default" loCatId="list" qsTypeId="urn:microsoft.com/office/officeart/2005/8/quickstyle/simple1" qsCatId="simple" csTypeId="urn:microsoft.com/office/officeart/2005/8/colors/ColorSchemeForSuggestions" csCatId="other" phldr="1"/>
      <dgm:spPr/>
      <dgm:t>
        <a:bodyPr/>
        <a:lstStyle/>
        <a:p>
          <a:endParaRPr lang="en-US"/>
        </a:p>
      </dgm:t>
    </dgm:pt>
    <dgm:pt modelId="{35F1A821-9884-43D0-A0B1-1F8804FDD25C}">
      <dgm:prSet/>
      <dgm:spPr/>
      <dgm:t>
        <a:bodyPr/>
        <a:lstStyle/>
        <a:p>
          <a:r>
            <a:rPr lang="en-US" dirty="0"/>
            <a:t>Examples: MPI database, Disease index</a:t>
          </a:r>
        </a:p>
      </dgm:t>
    </dgm:pt>
    <dgm:pt modelId="{57E728B7-D57E-439B-B03D-E8F5843AC51B}" type="parTrans" cxnId="{D59C1A3D-F09E-4E69-9722-02A6D36AD932}">
      <dgm:prSet/>
      <dgm:spPr/>
      <dgm:t>
        <a:bodyPr/>
        <a:lstStyle/>
        <a:p>
          <a:endParaRPr lang="en-US"/>
        </a:p>
      </dgm:t>
    </dgm:pt>
    <dgm:pt modelId="{6BCD88C2-0821-4D54-AD55-8272083EE79A}" type="sibTrans" cxnId="{D59C1A3D-F09E-4E69-9722-02A6D36AD932}">
      <dgm:prSet/>
      <dgm:spPr/>
      <dgm:t>
        <a:bodyPr/>
        <a:lstStyle/>
        <a:p>
          <a:endParaRPr lang="en-US"/>
        </a:p>
      </dgm:t>
    </dgm:pt>
    <dgm:pt modelId="{8BBA16A7-8E3C-4D21-89F8-EA29EF6EFE7F}">
      <dgm:prSet/>
      <dgm:spPr/>
      <dgm:t>
        <a:bodyPr/>
        <a:lstStyle/>
        <a:p>
          <a:r>
            <a:rPr lang="en-US" dirty="0"/>
            <a:t>Business metadata – Headings in an H&amp;P – Chief complaint, HPI, past history</a:t>
          </a:r>
        </a:p>
      </dgm:t>
    </dgm:pt>
    <dgm:pt modelId="{A0F5415F-375B-41A7-BBCA-8FAE28FAACE8}" type="parTrans" cxnId="{2F154CC8-080D-4766-A660-80D31C73A5C1}">
      <dgm:prSet/>
      <dgm:spPr/>
      <dgm:t>
        <a:bodyPr/>
        <a:lstStyle/>
        <a:p>
          <a:endParaRPr lang="en-US"/>
        </a:p>
      </dgm:t>
    </dgm:pt>
    <dgm:pt modelId="{0B800E02-01C1-4FB9-831B-B98982B1C500}" type="sibTrans" cxnId="{2F154CC8-080D-4766-A660-80D31C73A5C1}">
      <dgm:prSet/>
      <dgm:spPr/>
      <dgm:t>
        <a:bodyPr/>
        <a:lstStyle/>
        <a:p>
          <a:endParaRPr lang="en-US"/>
        </a:p>
      </dgm:t>
    </dgm:pt>
    <dgm:pt modelId="{8A200350-0B4B-4901-8DC0-2B65A9771967}">
      <dgm:prSet/>
      <dgm:spPr/>
      <dgm:t>
        <a:bodyPr/>
        <a:lstStyle/>
        <a:p>
          <a:r>
            <a:rPr lang="en-US" dirty="0"/>
            <a:t>Technical metadata – Table name, field name, field type, field length</a:t>
          </a:r>
        </a:p>
      </dgm:t>
    </dgm:pt>
    <dgm:pt modelId="{07D43346-BD87-4AD9-8EE6-52B562D38F7A}" type="parTrans" cxnId="{0F542F17-6DB3-4F7C-9A66-F2F939BBC161}">
      <dgm:prSet/>
      <dgm:spPr/>
      <dgm:t>
        <a:bodyPr/>
        <a:lstStyle/>
        <a:p>
          <a:endParaRPr lang="en-US"/>
        </a:p>
      </dgm:t>
    </dgm:pt>
    <dgm:pt modelId="{0394D5B6-ABBC-49BC-B19A-D911C556FFA3}" type="sibTrans" cxnId="{0F542F17-6DB3-4F7C-9A66-F2F939BBC161}">
      <dgm:prSet/>
      <dgm:spPr/>
      <dgm:t>
        <a:bodyPr/>
        <a:lstStyle/>
        <a:p>
          <a:endParaRPr lang="en-US"/>
        </a:p>
      </dgm:t>
    </dgm:pt>
    <dgm:pt modelId="{6137B7A2-10EA-4649-9FAE-882D8CA486C0}" type="pres">
      <dgm:prSet presAssocID="{FCBCE6E5-A140-4D69-A676-F1C6B03885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7747D17-2BA5-499B-96A2-ECBEEBE24018}" type="pres">
      <dgm:prSet presAssocID="{35F1A821-9884-43D0-A0B1-1F8804FDD25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FF43A-2E26-45BF-9AA7-A6F0BCC9781F}" type="pres">
      <dgm:prSet presAssocID="{6BCD88C2-0821-4D54-AD55-8272083EE79A}" presName="sibTrans" presStyleCnt="0"/>
      <dgm:spPr/>
    </dgm:pt>
    <dgm:pt modelId="{3ECC564C-5C67-4DFB-9264-1A7B21096B47}" type="pres">
      <dgm:prSet presAssocID="{8BBA16A7-8E3C-4D21-89F8-EA29EF6EFE7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16451-F4A7-4C93-B80A-F8BAEA28EE6C}" type="pres">
      <dgm:prSet presAssocID="{0B800E02-01C1-4FB9-831B-B98982B1C500}" presName="sibTrans" presStyleCnt="0"/>
      <dgm:spPr/>
    </dgm:pt>
    <dgm:pt modelId="{79EE2A72-B620-481F-8B79-0A91E5CB5E75}" type="pres">
      <dgm:prSet presAssocID="{8A200350-0B4B-4901-8DC0-2B65A977196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9B9E1E6-682A-414F-9C11-1B74C056AA51}" type="presOf" srcId="{8BBA16A7-8E3C-4D21-89F8-EA29EF6EFE7F}" destId="{3ECC564C-5C67-4DFB-9264-1A7B21096B47}" srcOrd="0" destOrd="0" presId="urn:microsoft.com/office/officeart/2005/8/layout/default"/>
    <dgm:cxn modelId="{D59C1A3D-F09E-4E69-9722-02A6D36AD932}" srcId="{FCBCE6E5-A140-4D69-A676-F1C6B03885FA}" destId="{35F1A821-9884-43D0-A0B1-1F8804FDD25C}" srcOrd="0" destOrd="0" parTransId="{57E728B7-D57E-439B-B03D-E8F5843AC51B}" sibTransId="{6BCD88C2-0821-4D54-AD55-8272083EE79A}"/>
    <dgm:cxn modelId="{2E06D741-376B-42CB-85FE-C12938D26561}" type="presOf" srcId="{35F1A821-9884-43D0-A0B1-1F8804FDD25C}" destId="{17747D17-2BA5-499B-96A2-ECBEEBE24018}" srcOrd="0" destOrd="0" presId="urn:microsoft.com/office/officeart/2005/8/layout/default"/>
    <dgm:cxn modelId="{2F154CC8-080D-4766-A660-80D31C73A5C1}" srcId="{FCBCE6E5-A140-4D69-A676-F1C6B03885FA}" destId="{8BBA16A7-8E3C-4D21-89F8-EA29EF6EFE7F}" srcOrd="1" destOrd="0" parTransId="{A0F5415F-375B-41A7-BBCA-8FAE28FAACE8}" sibTransId="{0B800E02-01C1-4FB9-831B-B98982B1C500}"/>
    <dgm:cxn modelId="{0F542F17-6DB3-4F7C-9A66-F2F939BBC161}" srcId="{FCBCE6E5-A140-4D69-A676-F1C6B03885FA}" destId="{8A200350-0B4B-4901-8DC0-2B65A9771967}" srcOrd="2" destOrd="0" parTransId="{07D43346-BD87-4AD9-8EE6-52B562D38F7A}" sibTransId="{0394D5B6-ABBC-49BC-B19A-D911C556FFA3}"/>
    <dgm:cxn modelId="{FFC4DB2C-C117-4F22-8004-CC472493941B}" type="presOf" srcId="{FCBCE6E5-A140-4D69-A676-F1C6B03885FA}" destId="{6137B7A2-10EA-4649-9FAE-882D8CA486C0}" srcOrd="0" destOrd="0" presId="urn:microsoft.com/office/officeart/2005/8/layout/default"/>
    <dgm:cxn modelId="{5CAE4317-BBE3-4822-9BE1-E067BB71F002}" type="presOf" srcId="{8A200350-0B4B-4901-8DC0-2B65A9771967}" destId="{79EE2A72-B620-481F-8B79-0A91E5CB5E75}" srcOrd="0" destOrd="0" presId="urn:microsoft.com/office/officeart/2005/8/layout/default"/>
    <dgm:cxn modelId="{6DF72DD8-BB6B-4898-B9F1-030A8E6FF777}" type="presParOf" srcId="{6137B7A2-10EA-4649-9FAE-882D8CA486C0}" destId="{17747D17-2BA5-499B-96A2-ECBEEBE24018}" srcOrd="0" destOrd="0" presId="urn:microsoft.com/office/officeart/2005/8/layout/default"/>
    <dgm:cxn modelId="{798011AF-97A3-492F-BEDD-CE38452AE2F1}" type="presParOf" srcId="{6137B7A2-10EA-4649-9FAE-882D8CA486C0}" destId="{E68FF43A-2E26-45BF-9AA7-A6F0BCC9781F}" srcOrd="1" destOrd="0" presId="urn:microsoft.com/office/officeart/2005/8/layout/default"/>
    <dgm:cxn modelId="{931735CA-F890-4060-BED0-2576D2C70B1D}" type="presParOf" srcId="{6137B7A2-10EA-4649-9FAE-882D8CA486C0}" destId="{3ECC564C-5C67-4DFB-9264-1A7B21096B47}" srcOrd="2" destOrd="0" presId="urn:microsoft.com/office/officeart/2005/8/layout/default"/>
    <dgm:cxn modelId="{ADD8DAB2-3C5C-4EDC-9C2F-D17F450D6D9D}" type="presParOf" srcId="{6137B7A2-10EA-4649-9FAE-882D8CA486C0}" destId="{4E416451-F4A7-4C93-B80A-F8BAEA28EE6C}" srcOrd="3" destOrd="0" presId="urn:microsoft.com/office/officeart/2005/8/layout/default"/>
    <dgm:cxn modelId="{E57D0DBC-215B-4A05-9E6C-3D35918A37B2}" type="presParOf" srcId="{6137B7A2-10EA-4649-9FAE-882D8CA486C0}" destId="{79EE2A72-B620-481F-8B79-0A91E5CB5E7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0A9C4C4-43CD-49C0-A5DF-23A967B3D293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179AD4-A12C-4EA7-B0FD-2426343C312E}">
      <dgm:prSet/>
      <dgm:spPr>
        <a:solidFill>
          <a:schemeClr val="accent1"/>
        </a:solidFill>
      </dgm:spPr>
      <dgm:t>
        <a:bodyPr/>
        <a:lstStyle/>
        <a:p>
          <a:r>
            <a:rPr lang="en-US" dirty="0"/>
            <a:t>Form/Document creation</a:t>
          </a:r>
        </a:p>
      </dgm:t>
    </dgm:pt>
    <dgm:pt modelId="{F9B6A897-FBB3-45B2-BCA5-0A66DBC93B86}" type="parTrans" cxnId="{4E5BC322-0212-4870-AB84-5ECD4198F4D0}">
      <dgm:prSet/>
      <dgm:spPr/>
      <dgm:t>
        <a:bodyPr/>
        <a:lstStyle/>
        <a:p>
          <a:endParaRPr lang="en-US"/>
        </a:p>
      </dgm:t>
    </dgm:pt>
    <dgm:pt modelId="{D3696F61-3FDC-4FEC-A31E-87CF19CD765B}" type="sibTrans" cxnId="{4E5BC322-0212-4870-AB84-5ECD4198F4D0}">
      <dgm:prSet/>
      <dgm:spPr/>
      <dgm:t>
        <a:bodyPr/>
        <a:lstStyle/>
        <a:p>
          <a:endParaRPr lang="en-US"/>
        </a:p>
      </dgm:t>
    </dgm:pt>
    <dgm:pt modelId="{67A2D2C8-AD78-4323-9D16-324657B5F0CF}">
      <dgm:prSet/>
      <dgm:spPr/>
      <dgm:t>
        <a:bodyPr/>
        <a:lstStyle/>
        <a:p>
          <a:r>
            <a:rPr lang="en-US"/>
            <a:t>Standardized names for forms</a:t>
          </a:r>
        </a:p>
      </dgm:t>
    </dgm:pt>
    <dgm:pt modelId="{77C5EAD2-66D3-484A-BE29-C827D83F0408}" type="parTrans" cxnId="{F91ECD19-BCDD-4E97-B15E-95042DFD07F9}">
      <dgm:prSet/>
      <dgm:spPr/>
      <dgm:t>
        <a:bodyPr/>
        <a:lstStyle/>
        <a:p>
          <a:endParaRPr lang="en-US"/>
        </a:p>
      </dgm:t>
    </dgm:pt>
    <dgm:pt modelId="{F67E72A0-C875-4804-84C8-736B521BBB56}" type="sibTrans" cxnId="{F91ECD19-BCDD-4E97-B15E-95042DFD07F9}">
      <dgm:prSet/>
      <dgm:spPr/>
      <dgm:t>
        <a:bodyPr/>
        <a:lstStyle/>
        <a:p>
          <a:endParaRPr lang="en-US"/>
        </a:p>
      </dgm:t>
    </dgm:pt>
    <dgm:pt modelId="{3097EB3B-C4EC-48EF-8787-41165F12C4A3}">
      <dgm:prSet/>
      <dgm:spPr/>
      <dgm:t>
        <a:bodyPr/>
        <a:lstStyle/>
        <a:p>
          <a:r>
            <a:rPr lang="en-US"/>
            <a:t>Standardized headers and fields</a:t>
          </a:r>
        </a:p>
      </dgm:t>
    </dgm:pt>
    <dgm:pt modelId="{8DF85AE7-2A80-4E71-8D97-C8D049F902C9}" type="parTrans" cxnId="{7CB6D2C1-3710-4145-B5D1-E7E99D9C352D}">
      <dgm:prSet/>
      <dgm:spPr/>
      <dgm:t>
        <a:bodyPr/>
        <a:lstStyle/>
        <a:p>
          <a:endParaRPr lang="en-US"/>
        </a:p>
      </dgm:t>
    </dgm:pt>
    <dgm:pt modelId="{500F13E2-1D15-4A1A-A6B5-50C37F1BE3A5}" type="sibTrans" cxnId="{7CB6D2C1-3710-4145-B5D1-E7E99D9C352D}">
      <dgm:prSet/>
      <dgm:spPr/>
      <dgm:t>
        <a:bodyPr/>
        <a:lstStyle/>
        <a:p>
          <a:endParaRPr lang="en-US"/>
        </a:p>
      </dgm:t>
    </dgm:pt>
    <dgm:pt modelId="{A7E48679-3755-4E8C-A22A-8822D2C00299}">
      <dgm:prSet/>
      <dgm:spPr/>
      <dgm:t>
        <a:bodyPr/>
        <a:lstStyle/>
        <a:p>
          <a:r>
            <a:rPr lang="en-US"/>
            <a:t>Naming conventions are consistent </a:t>
          </a:r>
        </a:p>
      </dgm:t>
    </dgm:pt>
    <dgm:pt modelId="{64A7DB7D-6753-4DC8-B2DD-7E554B1DDFF8}" type="parTrans" cxnId="{15DF4476-4A68-4DA6-A9BB-4DAD5379E554}">
      <dgm:prSet/>
      <dgm:spPr/>
      <dgm:t>
        <a:bodyPr/>
        <a:lstStyle/>
        <a:p>
          <a:endParaRPr lang="en-US"/>
        </a:p>
      </dgm:t>
    </dgm:pt>
    <dgm:pt modelId="{37DDBE57-0AEE-44E5-9033-6D2C4BCA7721}" type="sibTrans" cxnId="{15DF4476-4A68-4DA6-A9BB-4DAD5379E554}">
      <dgm:prSet/>
      <dgm:spPr/>
      <dgm:t>
        <a:bodyPr/>
        <a:lstStyle/>
        <a:p>
          <a:endParaRPr lang="en-US"/>
        </a:p>
      </dgm:t>
    </dgm:pt>
    <dgm:pt modelId="{A6BCE995-3437-49B8-B92F-3BCD16445ACC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dirty="0"/>
            <a:t>Data elements are consistent across applications</a:t>
          </a:r>
        </a:p>
      </dgm:t>
    </dgm:pt>
    <dgm:pt modelId="{E5C71C58-1673-4CA5-B8D4-33394140708A}" type="parTrans" cxnId="{909C9D17-D8D9-46B6-927D-A6536FFA87E5}">
      <dgm:prSet/>
      <dgm:spPr/>
      <dgm:t>
        <a:bodyPr/>
        <a:lstStyle/>
        <a:p>
          <a:endParaRPr lang="en-US"/>
        </a:p>
      </dgm:t>
    </dgm:pt>
    <dgm:pt modelId="{0FAC812B-4DDE-452F-A61B-DB5C89730BD5}" type="sibTrans" cxnId="{909C9D17-D8D9-46B6-927D-A6536FFA87E5}">
      <dgm:prSet/>
      <dgm:spPr/>
      <dgm:t>
        <a:bodyPr/>
        <a:lstStyle/>
        <a:p>
          <a:endParaRPr lang="en-US"/>
        </a:p>
      </dgm:t>
    </dgm:pt>
    <dgm:pt modelId="{9366866C-EE7B-4D1E-8D19-DD593D1EE5AF}">
      <dgm:prSet/>
      <dgm:spPr/>
      <dgm:t>
        <a:bodyPr/>
        <a:lstStyle/>
        <a:p>
          <a:r>
            <a:rPr lang="en-US"/>
            <a:t>Visit/Encounter</a:t>
          </a:r>
        </a:p>
      </dgm:t>
    </dgm:pt>
    <dgm:pt modelId="{60B85BE6-871F-4C66-A398-BB4E1B74D216}" type="parTrans" cxnId="{495F8C01-C8FB-42B6-833B-479CEA3F4010}">
      <dgm:prSet/>
      <dgm:spPr/>
      <dgm:t>
        <a:bodyPr/>
        <a:lstStyle/>
        <a:p>
          <a:endParaRPr lang="en-US"/>
        </a:p>
      </dgm:t>
    </dgm:pt>
    <dgm:pt modelId="{11989488-D165-4D99-A759-5A1887D708CC}" type="sibTrans" cxnId="{495F8C01-C8FB-42B6-833B-479CEA3F4010}">
      <dgm:prSet/>
      <dgm:spPr/>
      <dgm:t>
        <a:bodyPr/>
        <a:lstStyle/>
        <a:p>
          <a:endParaRPr lang="en-US"/>
        </a:p>
      </dgm:t>
    </dgm:pt>
    <dgm:pt modelId="{FA5B205D-F42B-45C0-B70A-9EF670191FBF}">
      <dgm:prSet/>
      <dgm:spPr/>
      <dgm:t>
        <a:bodyPr/>
        <a:lstStyle/>
        <a:p>
          <a:r>
            <a:rPr lang="en-US"/>
            <a:t>Admit diagnosis/Provisional Diagnosis</a:t>
          </a:r>
        </a:p>
      </dgm:t>
    </dgm:pt>
    <dgm:pt modelId="{1FAF30C3-1862-4136-ADCD-0B8A8240D25A}" type="parTrans" cxnId="{B63B6579-0D08-469F-89FB-9CB057D720C3}">
      <dgm:prSet/>
      <dgm:spPr/>
      <dgm:t>
        <a:bodyPr/>
        <a:lstStyle/>
        <a:p>
          <a:endParaRPr lang="en-US"/>
        </a:p>
      </dgm:t>
    </dgm:pt>
    <dgm:pt modelId="{FDFE109C-B721-49AD-AF77-654978E237CE}" type="sibTrans" cxnId="{B63B6579-0D08-469F-89FB-9CB057D720C3}">
      <dgm:prSet/>
      <dgm:spPr/>
      <dgm:t>
        <a:bodyPr/>
        <a:lstStyle/>
        <a:p>
          <a:endParaRPr lang="en-US"/>
        </a:p>
      </dgm:t>
    </dgm:pt>
    <dgm:pt modelId="{DEF2CF4F-22E5-4A25-9ACB-C22DC92A0BF2}" type="pres">
      <dgm:prSet presAssocID="{40A9C4C4-43CD-49C0-A5DF-23A967B3D29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33203A-3A95-460B-89BC-7491131E0EBF}" type="pres">
      <dgm:prSet presAssocID="{56179AD4-A12C-4EA7-B0FD-2426343C312E}" presName="linNode" presStyleCnt="0"/>
      <dgm:spPr/>
    </dgm:pt>
    <dgm:pt modelId="{922A154B-1A56-469D-BFA3-C5CBD3C927F6}" type="pres">
      <dgm:prSet presAssocID="{56179AD4-A12C-4EA7-B0FD-2426343C312E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73E6E7-6DD5-421E-BC99-E8866C8FEA7E}" type="pres">
      <dgm:prSet presAssocID="{56179AD4-A12C-4EA7-B0FD-2426343C312E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4AB7-B708-428B-81ED-8E002B24A1AE}" type="pres">
      <dgm:prSet presAssocID="{D3696F61-3FDC-4FEC-A31E-87CF19CD765B}" presName="sp" presStyleCnt="0"/>
      <dgm:spPr/>
    </dgm:pt>
    <dgm:pt modelId="{492DB3F7-2F2C-4223-9A99-50D5497A742D}" type="pres">
      <dgm:prSet presAssocID="{A6BCE995-3437-49B8-B92F-3BCD16445ACC}" presName="linNode" presStyleCnt="0"/>
      <dgm:spPr/>
    </dgm:pt>
    <dgm:pt modelId="{863E7685-9A10-4579-BE07-09B3FD2EBFB7}" type="pres">
      <dgm:prSet presAssocID="{A6BCE995-3437-49B8-B92F-3BCD16445ACC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3E5C1-8F70-43DC-AB74-9107EA665168}" type="pres">
      <dgm:prSet presAssocID="{A6BCE995-3437-49B8-B92F-3BCD16445ACC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D1B5CF-1808-4793-AEF0-073B3D57258A}" type="presOf" srcId="{40A9C4C4-43CD-49C0-A5DF-23A967B3D293}" destId="{DEF2CF4F-22E5-4A25-9ACB-C22DC92A0BF2}" srcOrd="0" destOrd="0" presId="urn:microsoft.com/office/officeart/2005/8/layout/vList5"/>
    <dgm:cxn modelId="{3643190D-1077-491B-838A-2AF3ADB4118F}" type="presOf" srcId="{3097EB3B-C4EC-48EF-8787-41165F12C4A3}" destId="{5B73E6E7-6DD5-421E-BC99-E8866C8FEA7E}" srcOrd="0" destOrd="1" presId="urn:microsoft.com/office/officeart/2005/8/layout/vList5"/>
    <dgm:cxn modelId="{5383E813-08DB-42E9-9817-FDD29A9AC8E2}" type="presOf" srcId="{9366866C-EE7B-4D1E-8D19-DD593D1EE5AF}" destId="{C193E5C1-8F70-43DC-AB74-9107EA665168}" srcOrd="0" destOrd="0" presId="urn:microsoft.com/office/officeart/2005/8/layout/vList5"/>
    <dgm:cxn modelId="{15DF4476-4A68-4DA6-A9BB-4DAD5379E554}" srcId="{56179AD4-A12C-4EA7-B0FD-2426343C312E}" destId="{A7E48679-3755-4E8C-A22A-8822D2C00299}" srcOrd="2" destOrd="0" parTransId="{64A7DB7D-6753-4DC8-B2DD-7E554B1DDFF8}" sibTransId="{37DDBE57-0AEE-44E5-9033-6D2C4BCA7721}"/>
    <dgm:cxn modelId="{F3392C94-8D8E-46FC-BF24-09AEA43B90B3}" type="presOf" srcId="{67A2D2C8-AD78-4323-9D16-324657B5F0CF}" destId="{5B73E6E7-6DD5-421E-BC99-E8866C8FEA7E}" srcOrd="0" destOrd="0" presId="urn:microsoft.com/office/officeart/2005/8/layout/vList5"/>
    <dgm:cxn modelId="{F91ECD19-BCDD-4E97-B15E-95042DFD07F9}" srcId="{56179AD4-A12C-4EA7-B0FD-2426343C312E}" destId="{67A2D2C8-AD78-4323-9D16-324657B5F0CF}" srcOrd="0" destOrd="0" parTransId="{77C5EAD2-66D3-484A-BE29-C827D83F0408}" sibTransId="{F67E72A0-C875-4804-84C8-736B521BBB56}"/>
    <dgm:cxn modelId="{47E3C87F-02E1-481F-AEC4-08B75339F2C9}" type="presOf" srcId="{A6BCE995-3437-49B8-B92F-3BCD16445ACC}" destId="{863E7685-9A10-4579-BE07-09B3FD2EBFB7}" srcOrd="0" destOrd="0" presId="urn:microsoft.com/office/officeart/2005/8/layout/vList5"/>
    <dgm:cxn modelId="{7CB6D2C1-3710-4145-B5D1-E7E99D9C352D}" srcId="{56179AD4-A12C-4EA7-B0FD-2426343C312E}" destId="{3097EB3B-C4EC-48EF-8787-41165F12C4A3}" srcOrd="1" destOrd="0" parTransId="{8DF85AE7-2A80-4E71-8D97-C8D049F902C9}" sibTransId="{500F13E2-1D15-4A1A-A6B5-50C37F1BE3A5}"/>
    <dgm:cxn modelId="{4E5BC322-0212-4870-AB84-5ECD4198F4D0}" srcId="{40A9C4C4-43CD-49C0-A5DF-23A967B3D293}" destId="{56179AD4-A12C-4EA7-B0FD-2426343C312E}" srcOrd="0" destOrd="0" parTransId="{F9B6A897-FBB3-45B2-BCA5-0A66DBC93B86}" sibTransId="{D3696F61-3FDC-4FEC-A31E-87CF19CD765B}"/>
    <dgm:cxn modelId="{9B87F236-EFF4-4C82-AB1B-78A6C7E80504}" type="presOf" srcId="{FA5B205D-F42B-45C0-B70A-9EF670191FBF}" destId="{C193E5C1-8F70-43DC-AB74-9107EA665168}" srcOrd="0" destOrd="1" presId="urn:microsoft.com/office/officeart/2005/8/layout/vList5"/>
    <dgm:cxn modelId="{EBAFB646-E9E5-4665-AD53-D95DD9ACB663}" type="presOf" srcId="{A7E48679-3755-4E8C-A22A-8822D2C00299}" destId="{5B73E6E7-6DD5-421E-BC99-E8866C8FEA7E}" srcOrd="0" destOrd="2" presId="urn:microsoft.com/office/officeart/2005/8/layout/vList5"/>
    <dgm:cxn modelId="{B63B6579-0D08-469F-89FB-9CB057D720C3}" srcId="{A6BCE995-3437-49B8-B92F-3BCD16445ACC}" destId="{FA5B205D-F42B-45C0-B70A-9EF670191FBF}" srcOrd="1" destOrd="0" parTransId="{1FAF30C3-1862-4136-ADCD-0B8A8240D25A}" sibTransId="{FDFE109C-B721-49AD-AF77-654978E237CE}"/>
    <dgm:cxn modelId="{495F8C01-C8FB-42B6-833B-479CEA3F4010}" srcId="{A6BCE995-3437-49B8-B92F-3BCD16445ACC}" destId="{9366866C-EE7B-4D1E-8D19-DD593D1EE5AF}" srcOrd="0" destOrd="0" parTransId="{60B85BE6-871F-4C66-A398-BB4E1B74D216}" sibTransId="{11989488-D165-4D99-A759-5A1887D708CC}"/>
    <dgm:cxn modelId="{057BC091-7025-433E-9387-DDB161CD72AC}" type="presOf" srcId="{56179AD4-A12C-4EA7-B0FD-2426343C312E}" destId="{922A154B-1A56-469D-BFA3-C5CBD3C927F6}" srcOrd="0" destOrd="0" presId="urn:microsoft.com/office/officeart/2005/8/layout/vList5"/>
    <dgm:cxn modelId="{909C9D17-D8D9-46B6-927D-A6536FFA87E5}" srcId="{40A9C4C4-43CD-49C0-A5DF-23A967B3D293}" destId="{A6BCE995-3437-49B8-B92F-3BCD16445ACC}" srcOrd="1" destOrd="0" parTransId="{E5C71C58-1673-4CA5-B8D4-33394140708A}" sibTransId="{0FAC812B-4DDE-452F-A61B-DB5C89730BD5}"/>
    <dgm:cxn modelId="{747B9686-C5FB-44C8-A0DC-3D164EB9D678}" type="presParOf" srcId="{DEF2CF4F-22E5-4A25-9ACB-C22DC92A0BF2}" destId="{F133203A-3A95-460B-89BC-7491131E0EBF}" srcOrd="0" destOrd="0" presId="urn:microsoft.com/office/officeart/2005/8/layout/vList5"/>
    <dgm:cxn modelId="{44CE3CB8-5A13-4AB8-9942-7AC729BEC2ED}" type="presParOf" srcId="{F133203A-3A95-460B-89BC-7491131E0EBF}" destId="{922A154B-1A56-469D-BFA3-C5CBD3C927F6}" srcOrd="0" destOrd="0" presId="urn:microsoft.com/office/officeart/2005/8/layout/vList5"/>
    <dgm:cxn modelId="{FF127A01-8591-4331-B28C-D554AAFCA7D6}" type="presParOf" srcId="{F133203A-3A95-460B-89BC-7491131E0EBF}" destId="{5B73E6E7-6DD5-421E-BC99-E8866C8FEA7E}" srcOrd="1" destOrd="0" presId="urn:microsoft.com/office/officeart/2005/8/layout/vList5"/>
    <dgm:cxn modelId="{1EBCBF45-0427-40E3-9C0D-9C056D24B949}" type="presParOf" srcId="{DEF2CF4F-22E5-4A25-9ACB-C22DC92A0BF2}" destId="{FC694AB7-B708-428B-81ED-8E002B24A1AE}" srcOrd="1" destOrd="0" presId="urn:microsoft.com/office/officeart/2005/8/layout/vList5"/>
    <dgm:cxn modelId="{73969DEC-47EF-4377-AE80-619D46A752C8}" type="presParOf" srcId="{DEF2CF4F-22E5-4A25-9ACB-C22DC92A0BF2}" destId="{492DB3F7-2F2C-4223-9A99-50D5497A742D}" srcOrd="2" destOrd="0" presId="urn:microsoft.com/office/officeart/2005/8/layout/vList5"/>
    <dgm:cxn modelId="{AE00B263-B2DA-4EDA-8F38-5085A812D575}" type="presParOf" srcId="{492DB3F7-2F2C-4223-9A99-50D5497A742D}" destId="{863E7685-9A10-4579-BE07-09B3FD2EBFB7}" srcOrd="0" destOrd="0" presId="urn:microsoft.com/office/officeart/2005/8/layout/vList5"/>
    <dgm:cxn modelId="{15C9FC2E-B238-47B0-8FA3-270864B5DA75}" type="presParOf" srcId="{492DB3F7-2F2C-4223-9A99-50D5497A742D}" destId="{C193E5C1-8F70-43DC-AB74-9107EA66516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4C6E1-AF92-4FB7-A013-0B520EBC30AE}" type="datetimeFigureOut">
              <a:rPr lang="en-US"/>
              <a:t>3/25/2019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D9BF-D574-4807-B36C-9E2A025BE82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6792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0850-0874-4A61-99B4-D613C5E8D9EA}" type="datetimeFigureOut">
              <a:rPr lang="en-US"/>
              <a:t>3/25/2019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1EC53-F507-411E-9ADC-FBCFECE09D3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8182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44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/>
              <a:t>more people, processes, departments, technology involved. This is just a snapshot to give you an idea of the concept of interdisciplinary as it relates to DG.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72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These</a:t>
            </a:r>
            <a:r>
              <a:rPr lang="en-US" baseline="0" dirty="0" smtClean="0"/>
              <a:t> are the functions that I am talking about today</a:t>
            </a:r>
            <a:r>
              <a:rPr lang="en-US" baseline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45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Building data names,</a:t>
            </a:r>
            <a:r>
              <a:rPr lang="en-US" baseline="0" dirty="0" smtClean="0"/>
              <a:t> defining the names, identifying abbreviations, building data structures, data definitions and documenting all of this as well as maintaining in 1 location.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When designing information systems there are 2 different lifecycles. We need P&amp;P to determine who and how the steps in these lifecycles will get done.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888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Artifacts =</a:t>
            </a:r>
            <a:r>
              <a:rPr lang="en-US" baseline="0" dirty="0" smtClean="0"/>
              <a:t> documentation</a:t>
            </a:r>
          </a:p>
          <a:p>
            <a:r>
              <a:rPr lang="en-US" baseline="0" dirty="0" smtClean="0"/>
              <a:t>DFD – diagramming or flowcharting the use case of the process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584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models are essential for visually organizing data and identifying the relationships among them. </a:t>
            </a:r>
            <a:r>
              <a:rPr lang="en-US" dirty="0" smtClean="0"/>
              <a:t>It identifies</a:t>
            </a:r>
            <a:r>
              <a:rPr lang="en-US" baseline="0" dirty="0" smtClean="0"/>
              <a:t> the people, places, or things upon which businesses operate and how the data are related.</a:t>
            </a:r>
          </a:p>
          <a:p>
            <a:r>
              <a:rPr lang="en-US" dirty="0" smtClean="0"/>
              <a:t>Data </a:t>
            </a:r>
            <a:r>
              <a:rPr lang="en-US" dirty="0"/>
              <a:t>modeling is a blueprint for the database.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904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purpose of data modeling is to describe the things we want to collect</a:t>
            </a:r>
            <a:r>
              <a:rPr lang="en-US" baseline="0" dirty="0" smtClean="0"/>
              <a:t> data and convey the meaning to end-users, system designers, and technical staff.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13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ERD is the most common data model</a:t>
            </a:r>
            <a:r>
              <a:rPr lang="en-US" baseline="0" dirty="0" smtClean="0"/>
              <a:t> for a relational database.</a:t>
            </a:r>
          </a:p>
          <a:p>
            <a:r>
              <a:rPr lang="en-US" dirty="0" smtClean="0"/>
              <a:t>In </a:t>
            </a:r>
            <a:r>
              <a:rPr lang="en-US" dirty="0"/>
              <a:t>the first table we display the patient information, the second table is an appointment table.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conceptual data model is a high-level model that simply shows the relationships between the patient ID and appointment table, perhaps also add in a provider table. Then identify the relationships between the tables. </a:t>
            </a:r>
          </a:p>
          <a:p>
            <a:endParaRPr lang="en-US" dirty="0"/>
          </a:p>
          <a:p>
            <a:r>
              <a:rPr lang="en-US" dirty="0"/>
              <a:t>The logical model then takes the concept and expands to include what the attributes are  and identifies the primary key and foreign key. </a:t>
            </a:r>
          </a:p>
          <a:p>
            <a:endParaRPr lang="en-US" dirty="0"/>
          </a:p>
          <a:p>
            <a:r>
              <a:rPr lang="en-US" dirty="0"/>
              <a:t>Physical model contain the metadata, or attributes of each of the fields in our tables. MRN – what it is it? Field length, Number only field.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494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Another example – steps</a:t>
            </a:r>
            <a:r>
              <a:rPr lang="en-US" baseline="0" dirty="0" smtClean="0"/>
              <a:t> for searching for a patient record.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7841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NISO – national information standards</a:t>
            </a:r>
            <a:r>
              <a:rPr lang="en-US" baseline="0" dirty="0" smtClean="0"/>
              <a:t> organization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20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do we use the MPI for? What are some of the fields that are completed for tracking and identifying our patients? </a:t>
            </a:r>
          </a:p>
          <a:p>
            <a:r>
              <a:rPr lang="en-US" dirty="0"/>
              <a:t>Business metadata – This data is meaningful to the end user, it provides the context for the data fields, names of reports, headings in reports, source system identification</a:t>
            </a:r>
          </a:p>
          <a:p>
            <a:r>
              <a:rPr lang="en-US" dirty="0"/>
              <a:t>Technical metadata – useful for the those who are designing the database, next time you save a Word document look at the metadata. It will tell you the size, pages, words, created date, modification date, etc.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01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am covering several</a:t>
            </a:r>
            <a:r>
              <a:rPr lang="en-US" baseline="0" dirty="0" smtClean="0"/>
              <a:t> of the DG functions, but there are a few more that I have not included.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489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50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a compliance</a:t>
            </a:r>
            <a:r>
              <a:rPr lang="en-US" baseline="0" dirty="0" smtClean="0"/>
              <a:t> and legal standpoint we must have good master data. The production of records &amp; reports are based on valid or high quality of the master data.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970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Transaction data not the same as master data – data generated and captured</a:t>
            </a:r>
            <a:r>
              <a:rPr lang="en-US" baseline="0" dirty="0" smtClean="0"/>
              <a:t> by a system in business transactions. Think of a sale (what was purchased and for how much). </a:t>
            </a:r>
          </a:p>
          <a:p>
            <a:r>
              <a:rPr lang="en-US" baseline="0" dirty="0" smtClean="0"/>
              <a:t>Master data is applied to transactions…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455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5064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86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876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161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ISO defines a record as information created, received, and maintained as evidence and information by an organization or person, in pursuance of legal obligations or in the transaction of business</a:t>
            </a:r>
          </a:p>
          <a:p>
            <a:endParaRPr lang="en-US" dirty="0"/>
          </a:p>
          <a:p>
            <a:r>
              <a:rPr lang="en-US" dirty="0"/>
              <a:t>This defines a record as the documentation of business transactions or documentation to meet regulatory, licensing and certification standards. </a:t>
            </a:r>
          </a:p>
          <a:p>
            <a:endParaRPr lang="en-US" dirty="0"/>
          </a:p>
          <a:p>
            <a:r>
              <a:rPr lang="en-US" dirty="0"/>
              <a:t>It is important to know where every piece of data resides, how and who created it, and so 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5354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674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578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336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Once a document is final or approved</a:t>
            </a:r>
            <a:r>
              <a:rPr lang="en-US" baseline="0" dirty="0" smtClean="0"/>
              <a:t> such as a progress note or policy it becomes a record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2417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879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25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54500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88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372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90405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784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68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a ton of definitions if one Googles Data Governance. According to Johns, she has defined it this way…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34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05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794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02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silos – when data is not shared between systems this slows everything</a:t>
            </a:r>
            <a:r>
              <a:rPr lang="en-US" baseline="0" dirty="0" smtClean="0"/>
              <a:t> down. </a:t>
            </a:r>
          </a:p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 crosses departmental</a:t>
            </a:r>
            <a:r>
              <a:rPr lang="en-US" baseline="0" dirty="0" smtClean="0"/>
              <a:t> boundaries b/c data flows through an entire organization and doesn’t stop at one IT system, but crosses to others.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83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11EC53-F507-411E-9ADC-FBCFECE09D3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818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87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2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239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77782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72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04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42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94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8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1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1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15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77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3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3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7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B9059-F1D6-41D0-95CF-D21CAA096B3A}" type="datetimeFigureOut">
              <a:rPr lang="en-US" smtClean="0"/>
              <a:pPr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D5434-F838-4DD4-A17B-1CB1A1850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46348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7.xml"/><Relationship Id="rId7" Type="http://schemas.microsoft.com/office/2007/relationships/diagramDrawing" Target="../diagrams/drawing1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4" Type="http://schemas.openxmlformats.org/officeDocument/2006/relationships/diagramLayout" Target="../diagrams/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9.xml"/><Relationship Id="rId7" Type="http://schemas.microsoft.com/office/2007/relationships/diagramDrawing" Target="../diagrams/drawing19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4" Type="http://schemas.openxmlformats.org/officeDocument/2006/relationships/diagramLayout" Target="../diagrams/layout19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0.xml"/><Relationship Id="rId7" Type="http://schemas.microsoft.com/office/2007/relationships/diagramDrawing" Target="../diagrams/drawing20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0.xml"/><Relationship Id="rId5" Type="http://schemas.openxmlformats.org/officeDocument/2006/relationships/diagramQuickStyle" Target="../diagrams/quickStyle20.xml"/><Relationship Id="rId4" Type="http://schemas.openxmlformats.org/officeDocument/2006/relationships/diagramLayout" Target="../diagrams/layout20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5" Type="http://schemas.openxmlformats.org/officeDocument/2006/relationships/diagramQuickStyle" Target="../diagrams/quickStyle21.xml"/><Relationship Id="rId4" Type="http://schemas.openxmlformats.org/officeDocument/2006/relationships/diagramLayout" Target="../diagrams/layout2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2.xml"/><Relationship Id="rId7" Type="http://schemas.microsoft.com/office/2007/relationships/diagramDrawing" Target="../diagrams/drawing2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2.xml"/><Relationship Id="rId5" Type="http://schemas.openxmlformats.org/officeDocument/2006/relationships/diagramQuickStyle" Target="../diagrams/quickStyle22.xml"/><Relationship Id="rId4" Type="http://schemas.openxmlformats.org/officeDocument/2006/relationships/diagramLayout" Target="../diagrams/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8240" y="1122363"/>
            <a:ext cx="6339840" cy="2387600"/>
          </a:xfrm>
        </p:spPr>
        <p:txBody>
          <a:bodyPr>
            <a:normAutofit/>
          </a:bodyPr>
          <a:lstStyle/>
          <a:p>
            <a:pPr algn="l"/>
            <a:r>
              <a:rPr lang="en-US" sz="6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Data Governance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8240" y="4700588"/>
            <a:ext cx="5252288" cy="1655762"/>
          </a:xfrm>
        </p:spPr>
        <p:txBody>
          <a:bodyPr>
            <a:normAutofit/>
          </a:bodyPr>
          <a:lstStyle/>
          <a:p>
            <a:pPr algn="l"/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Linda Galocy, MS, RHIA, FAHIMA</a:t>
            </a:r>
          </a:p>
          <a:p>
            <a:pPr algn="l"/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Indiana University Northwest</a:t>
            </a:r>
          </a:p>
          <a:p>
            <a:pPr algn="l"/>
            <a:r>
              <a:rPr lang="en-US" sz="2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Health Information Management Programs</a:t>
            </a:r>
          </a:p>
        </p:txBody>
      </p:sp>
    </p:spTree>
    <p:extLst>
      <p:ext uri="{BB962C8B-B14F-4D97-AF65-F5344CB8AC3E}">
        <p14:creationId xmlns:p14="http://schemas.microsoft.com/office/powerpoint/2010/main" val="101702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07DE9D2-B4F7-47B6-A94D-BC3A31227F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911318"/>
              </p:ext>
            </p:extLst>
          </p:nvPr>
        </p:nvGraphicFramePr>
        <p:xfrm>
          <a:off x="1905000" y="717888"/>
          <a:ext cx="8458200" cy="5301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5617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B19FF4-6C9C-4111-823E-061F67F6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FFFF"/>
                </a:solidFill>
              </a:rPr>
              <a:t>DG Functions</a:t>
            </a:r>
            <a:endParaRPr lang="en-US" sz="4000" dirty="0">
              <a:solidFill>
                <a:srgbClr val="FFFFFF"/>
              </a:solidFill>
            </a:endParaRP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088DBBBD-7EB3-4F7B-AAB4-7DFDA75AC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965314"/>
              </p:ext>
            </p:extLst>
          </p:nvPr>
        </p:nvGraphicFramePr>
        <p:xfrm>
          <a:off x="5010150" y="685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8313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Architecture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Building data structure</a:t>
            </a:r>
          </a:p>
          <a:p>
            <a:r>
              <a:rPr lang="en-US" dirty="0" smtClean="0"/>
              <a:t>Information system life cycle policies and procedures</a:t>
            </a:r>
          </a:p>
          <a:p>
            <a:pPr lvl="1"/>
            <a:r>
              <a:rPr lang="en-US" dirty="0" smtClean="0"/>
              <a:t>Project management</a:t>
            </a:r>
          </a:p>
          <a:p>
            <a:pPr lvl="1"/>
            <a:r>
              <a:rPr lang="en-US" dirty="0" smtClean="0"/>
              <a:t>System development life cycle (SDLC)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714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artifacts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cases – capture and documentation of user requirements</a:t>
            </a:r>
          </a:p>
          <a:p>
            <a:pPr lvl="1"/>
            <a:r>
              <a:rPr lang="en-US" dirty="0" smtClean="0"/>
              <a:t>Steps a user takes to get to the end result</a:t>
            </a:r>
          </a:p>
          <a:p>
            <a:r>
              <a:rPr lang="en-US" dirty="0" smtClean="0"/>
              <a:t>Business use case – steps of a process without technical details</a:t>
            </a:r>
          </a:p>
          <a:p>
            <a:r>
              <a:rPr lang="en-US" dirty="0" smtClean="0"/>
              <a:t>System use case – steps of a process that includes the technical and operational details</a:t>
            </a:r>
          </a:p>
          <a:p>
            <a:r>
              <a:rPr lang="en-US" dirty="0" smtClean="0"/>
              <a:t>Data flow diagrams – visual component of the use case</a:t>
            </a:r>
          </a:p>
          <a:p>
            <a:pPr lvl="1"/>
            <a:r>
              <a:rPr lang="en-US" dirty="0" smtClean="0"/>
              <a:t>Provides the visual requirements of a current system compared to the proposed system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6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6BA2B-EBCB-4005-A0BD-6EE288AD7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30432"/>
            <a:ext cx="7719381" cy="1096617"/>
          </a:xfrm>
        </p:spPr>
        <p:txBody>
          <a:bodyPr>
            <a:normAutofit/>
          </a:bodyPr>
          <a:lstStyle/>
          <a:p>
            <a:r>
              <a:rPr lang="en-US"/>
              <a:t>Data Modeling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553DF26-565C-48C9-8B03-9988916BC6C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44765"/>
              </p:ext>
            </p:extLst>
          </p:nvPr>
        </p:nvGraphicFramePr>
        <p:xfrm>
          <a:off x="838200" y="642741"/>
          <a:ext cx="10515600" cy="4996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B90DE85-BBE8-45A4-8179-70DD01A4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22251" y="6261924"/>
            <a:ext cx="6870660" cy="365125"/>
          </a:xfrm>
        </p:spPr>
        <p:txBody>
          <a:bodyPr/>
          <a:lstStyle/>
          <a:p>
            <a:r>
              <a:rPr lang="en-US"/>
              <a:t>Sayles &amp; Kavanaugh-Burke, 2018</a:t>
            </a:r>
          </a:p>
        </p:txBody>
      </p:sp>
    </p:spTree>
    <p:extLst>
      <p:ext uri="{BB962C8B-B14F-4D97-AF65-F5344CB8AC3E}">
        <p14:creationId xmlns:p14="http://schemas.microsoft.com/office/powerpoint/2010/main" val="1078473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4CF074-4CC2-48C0-B1E1-3F19B5BBD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29884"/>
            <a:ext cx="7719381" cy="1096331"/>
          </a:xfrm>
        </p:spPr>
        <p:txBody>
          <a:bodyPr>
            <a:normAutofit/>
          </a:bodyPr>
          <a:lstStyle/>
          <a:p>
            <a:r>
              <a:rPr lang="en-US" sz="3400"/>
              <a:t>Stages of Data Modeling</a:t>
            </a:r>
            <a:br>
              <a:rPr lang="en-US" sz="3400"/>
            </a:br>
            <a:endParaRPr lang="en-US" sz="340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16D9E797-90C6-4516-8C2C-49623B98C9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9356380"/>
              </p:ext>
            </p:extLst>
          </p:nvPr>
        </p:nvGraphicFramePr>
        <p:xfrm>
          <a:off x="838200" y="642741"/>
          <a:ext cx="10515600" cy="48871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0B6B85B-A41C-4DC7-8B57-D5965953B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14844" y="5529884"/>
            <a:ext cx="2127913" cy="365125"/>
          </a:xfrm>
          <a:noFill/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n-US" sz="900" dirty="0">
                <a:solidFill>
                  <a:schemeClr val="bg1">
                    <a:alpha val="80000"/>
                  </a:schemeClr>
                </a:solidFill>
              </a:rPr>
              <a:t>Sharp &amp; </a:t>
            </a:r>
            <a:r>
              <a:rPr lang="en-US" sz="900" dirty="0" err="1">
                <a:solidFill>
                  <a:schemeClr val="bg1">
                    <a:alpha val="80000"/>
                  </a:schemeClr>
                </a:solidFill>
              </a:rPr>
              <a:t>Madlock</a:t>
            </a:r>
            <a:r>
              <a:rPr lang="en-US" sz="900" dirty="0">
                <a:solidFill>
                  <a:schemeClr val="bg1">
                    <a:alpha val="80000"/>
                  </a:schemeClr>
                </a:solidFill>
              </a:rPr>
              <a:t>-Brown, 2016, p. 183, Johns, 2015, p. 125</a:t>
            </a:r>
          </a:p>
        </p:txBody>
      </p:sp>
    </p:spTree>
    <p:extLst>
      <p:ext uri="{BB962C8B-B14F-4D97-AF65-F5344CB8AC3E}">
        <p14:creationId xmlns:p14="http://schemas.microsoft.com/office/powerpoint/2010/main" val="280390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9808BB-46F1-4F71-BED9-210C55E03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Entity-Relationship Diagram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209108E-9004-42D0-832D-6AB0008A2B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077663"/>
              </p:ext>
            </p:extLst>
          </p:nvPr>
        </p:nvGraphicFramePr>
        <p:xfrm>
          <a:off x="681038" y="2336800"/>
          <a:ext cx="9613900" cy="219456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961390">
                  <a:extLst>
                    <a:ext uri="{9D8B030D-6E8A-4147-A177-3AD203B41FA5}">
                      <a16:colId xmlns:a16="http://schemas.microsoft.com/office/drawing/2014/main" xmlns="" val="1077084055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4117165881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4046358627"/>
                    </a:ext>
                  </a:extLst>
                </a:gridCol>
                <a:gridCol w="529461">
                  <a:extLst>
                    <a:ext uri="{9D8B030D-6E8A-4147-A177-3AD203B41FA5}">
                      <a16:colId xmlns:a16="http://schemas.microsoft.com/office/drawing/2014/main" xmlns="" val="3205601042"/>
                    </a:ext>
                  </a:extLst>
                </a:gridCol>
                <a:gridCol w="1393319">
                  <a:extLst>
                    <a:ext uri="{9D8B030D-6E8A-4147-A177-3AD203B41FA5}">
                      <a16:colId xmlns:a16="http://schemas.microsoft.com/office/drawing/2014/main" xmlns="" val="2355465276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3030342286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2892956964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4016576833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4040132091"/>
                    </a:ext>
                  </a:extLst>
                </a:gridCol>
                <a:gridCol w="961390">
                  <a:extLst>
                    <a:ext uri="{9D8B030D-6E8A-4147-A177-3AD203B41FA5}">
                      <a16:colId xmlns:a16="http://schemas.microsoft.com/office/drawing/2014/main" xmlns="" val="8759274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MRN</a:t>
                      </a:r>
                    </a:p>
                    <a:p>
                      <a:r>
                        <a:rPr lang="en-US" dirty="0"/>
                        <a:t>(PK)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Last name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First name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DOB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City 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Zip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 marL="83599" marR="83599"/>
                </a:tc>
                <a:extLst>
                  <a:ext uri="{0D108BD9-81ED-4DB2-BD59-A6C34878D82A}">
                    <a16:rowId xmlns:a16="http://schemas.microsoft.com/office/drawing/2014/main" xmlns="" val="244713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Galocy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Linda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01/01/2001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4800 E 35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Street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Gary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46408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</a:t>
                      </a:r>
                    </a:p>
                  </a:txBody>
                  <a:tcPr marL="83599" marR="83599"/>
                </a:tc>
                <a:extLst>
                  <a:ext uri="{0D108BD9-81ED-4DB2-BD59-A6C34878D82A}">
                    <a16:rowId xmlns:a16="http://schemas.microsoft.com/office/drawing/2014/main" xmlns="" val="4235544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1002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Henry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02/01/2002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350 E. 5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Ave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Gary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46408</a:t>
                      </a:r>
                    </a:p>
                  </a:txBody>
                  <a:tcPr marL="83599" marR="83599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</a:t>
                      </a:r>
                    </a:p>
                  </a:txBody>
                  <a:tcPr marL="83599" marR="83599"/>
                </a:tc>
                <a:extLst>
                  <a:ext uri="{0D108BD9-81ED-4DB2-BD59-A6C34878D82A}">
                    <a16:rowId xmlns:a16="http://schemas.microsoft.com/office/drawing/2014/main" xmlns="" val="291545231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9AABBFBC-CF2C-4540-B47E-535CAA644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661410"/>
              </p:ext>
            </p:extLst>
          </p:nvPr>
        </p:nvGraphicFramePr>
        <p:xfrm>
          <a:off x="2895600" y="4648200"/>
          <a:ext cx="5638800" cy="192024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127760">
                  <a:extLst>
                    <a:ext uri="{9D8B030D-6E8A-4147-A177-3AD203B41FA5}">
                      <a16:colId xmlns:a16="http://schemas.microsoft.com/office/drawing/2014/main" xmlns="" val="568953680"/>
                    </a:ext>
                  </a:extLst>
                </a:gridCol>
                <a:gridCol w="1310640">
                  <a:extLst>
                    <a:ext uri="{9D8B030D-6E8A-4147-A177-3AD203B41FA5}">
                      <a16:colId xmlns:a16="http://schemas.microsoft.com/office/drawing/2014/main" xmlns="" val="3357567196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xmlns="" val="1663248958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xmlns="" val="607211084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xmlns="" val="21011352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Appt.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Provider 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MRN</a:t>
                      </a:r>
                    </a:p>
                    <a:p>
                      <a:r>
                        <a:rPr lang="en-US" dirty="0"/>
                        <a:t>(FK)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0602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03/28/2019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08:00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1165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03/28/2019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08:15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0415752"/>
                  </a:ext>
                </a:extLst>
              </a:tr>
            </a:tbl>
          </a:graphicData>
        </a:graphic>
      </p:graphicFrame>
      <p:sp>
        <p:nvSpPr>
          <p:cNvPr id="11" name="Arrow: Right 10">
            <a:extLst>
              <a:ext uri="{FF2B5EF4-FFF2-40B4-BE49-F238E27FC236}">
                <a16:creationId xmlns:a16="http://schemas.microsoft.com/office/drawing/2014/main" xmlns="" id="{694FD945-6C55-42C0-B091-7B2AE0CAF685}"/>
              </a:ext>
            </a:extLst>
          </p:cNvPr>
          <p:cNvSpPr/>
          <p:nvPr/>
        </p:nvSpPr>
        <p:spPr>
          <a:xfrm>
            <a:off x="196845" y="2514600"/>
            <a:ext cx="457200" cy="3333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 11">
            <a:extLst>
              <a:ext uri="{FF2B5EF4-FFF2-40B4-BE49-F238E27FC236}">
                <a16:creationId xmlns:a16="http://schemas.microsoft.com/office/drawing/2014/main" xmlns="" id="{CD6C178A-D354-4C5A-8A11-18DFFE8EB9C2}"/>
              </a:ext>
            </a:extLst>
          </p:cNvPr>
          <p:cNvSpPr/>
          <p:nvPr/>
        </p:nvSpPr>
        <p:spPr>
          <a:xfrm>
            <a:off x="8610600" y="4876800"/>
            <a:ext cx="6858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159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26CB9-3866-4FDD-8AE1-BA41B007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Application to HIM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E4A6D6-CE30-4C16-AB2C-613661424F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0" y="801866"/>
            <a:ext cx="6672258" cy="5230634"/>
          </a:xfrm>
        </p:spPr>
        <p:txBody>
          <a:bodyPr anchor="ctr">
            <a:normAutofit/>
          </a:bodyPr>
          <a:lstStyle/>
          <a:p>
            <a:r>
              <a:rPr lang="en-US" sz="2800" dirty="0"/>
              <a:t>Data modeling</a:t>
            </a:r>
          </a:p>
          <a:p>
            <a:pPr lvl="1"/>
            <a:r>
              <a:rPr lang="en-US" sz="2800" dirty="0"/>
              <a:t>Data flow diagrams and use cases</a:t>
            </a:r>
          </a:p>
          <a:p>
            <a:pPr lvl="2"/>
            <a:r>
              <a:rPr lang="en-US" sz="2800" dirty="0"/>
              <a:t>Visual of how a user retrieves information or generates a report such as the DNFB.</a:t>
            </a:r>
          </a:p>
          <a:p>
            <a:pPr lvl="3"/>
            <a:r>
              <a:rPr lang="en-US" sz="2800" dirty="0"/>
              <a:t>User needs to identify the data elements that are needed and the flow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1342425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3120B-9CB5-4505-A46A-9E6D697C0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52626"/>
            <a:ext cx="3335594" cy="540337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Metadata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FEEA4AA-13D0-41D7-8688-D27B697B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59413" y="6199632"/>
            <a:ext cx="5365665" cy="365125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 sz="1100">
                <a:solidFill>
                  <a:schemeClr val="tx1">
                    <a:alpha val="80000"/>
                  </a:schemeClr>
                </a:solidFill>
              </a:rPr>
              <a:t>Johns, 2015, p, 145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616009835"/>
              </p:ext>
            </p:extLst>
          </p:nvPr>
        </p:nvGraphicFramePr>
        <p:xfrm>
          <a:off x="3048000" y="78096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53535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53120B-9CB5-4505-A46A-9E6D697C0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Metadata Management</a:t>
            </a: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xmlns="" id="{C9421EE0-ECE5-4C04-A384-9C64474F22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055493"/>
              </p:ext>
            </p:extLst>
          </p:nvPr>
        </p:nvGraphicFramePr>
        <p:xfrm>
          <a:off x="681038" y="2336800"/>
          <a:ext cx="96139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FEEA4AA-13D0-41D7-8688-D27B697B5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Johns, 2015, p, 145</a:t>
            </a:r>
          </a:p>
        </p:txBody>
      </p:sp>
    </p:spTree>
    <p:extLst>
      <p:ext uri="{BB962C8B-B14F-4D97-AF65-F5344CB8AC3E}">
        <p14:creationId xmlns:p14="http://schemas.microsoft.com/office/powerpoint/2010/main" val="2903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Define Information and Data Governance</a:t>
            </a:r>
          </a:p>
          <a:p>
            <a:r>
              <a:rPr lang="en-US" dirty="0" smtClean="0"/>
              <a:t>Distinguish the differences between IG and DG</a:t>
            </a:r>
          </a:p>
          <a:p>
            <a:r>
              <a:rPr lang="en-US" dirty="0" smtClean="0"/>
              <a:t>Understand the data governance functions</a:t>
            </a:r>
          </a:p>
          <a:p>
            <a:r>
              <a:rPr lang="en-US" dirty="0" smtClean="0"/>
              <a:t>Apply examples of functions to your HIM professional focus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Reference: </a:t>
            </a:r>
          </a:p>
          <a:p>
            <a:pPr marL="0" indent="0">
              <a:buNone/>
            </a:pPr>
            <a:r>
              <a:rPr lang="en-US" dirty="0" smtClean="0"/>
              <a:t>Johns, M.L., (2015). </a:t>
            </a:r>
            <a:r>
              <a:rPr lang="en-US" i="1" dirty="0" smtClean="0"/>
              <a:t>Enterprise health information management and data 	governance</a:t>
            </a:r>
            <a:r>
              <a:rPr lang="en-US" dirty="0" smtClean="0"/>
              <a:t>. Chicago, IL: AHIMA.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74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26CB9-3866-4FDD-8AE1-BA41B007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Application to HIM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D15ADE97-9E4E-4911-A87B-D7770C28B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380482"/>
              </p:ext>
            </p:extLst>
          </p:nvPr>
        </p:nvGraphicFramePr>
        <p:xfrm>
          <a:off x="4419600" y="726783"/>
          <a:ext cx="6089650" cy="5572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12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200CD7-E1F7-42FD-8A80-8A451368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1161"/>
            <a:ext cx="3335594" cy="540337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Master Data Management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DE5E31-3EA0-41D3-BA84-D04284FB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Johns, 2015, p. 171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xmlns="" id="{56C72C73-0643-4287-8B58-542987B234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6784121"/>
              </p:ext>
            </p:extLst>
          </p:nvPr>
        </p:nvGraphicFramePr>
        <p:xfrm>
          <a:off x="4038600" y="606005"/>
          <a:ext cx="6705600" cy="5870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4792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 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about master entities</a:t>
            </a:r>
          </a:p>
          <a:p>
            <a:r>
              <a:rPr lang="en-US" dirty="0" smtClean="0"/>
              <a:t>Applied to transactions throughout the business </a:t>
            </a:r>
          </a:p>
          <a:p>
            <a:r>
              <a:rPr lang="en-US" dirty="0" smtClean="0"/>
              <a:t>Used to categorize, aggregate, and evaluate transaction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4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A8DE35-C989-4F50-A132-57BCB202C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Categories of master data</a:t>
            </a:r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xmlns="" id="{81DA3362-DCCF-490E-A540-88A3AA644D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523382"/>
              </p:ext>
            </p:extLst>
          </p:nvPr>
        </p:nvGraphicFramePr>
        <p:xfrm>
          <a:off x="4038600" y="609600"/>
          <a:ext cx="7162800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3863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26CB9-3866-4FDD-8AE1-BA41B007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Application to HIM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xmlns="" id="{FED20889-A7EC-48FF-8302-B32518443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6094648"/>
              </p:ext>
            </p:extLst>
          </p:nvPr>
        </p:nvGraphicFramePr>
        <p:xfrm>
          <a:off x="3733800" y="10668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2322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4AC98D-95AE-427C-85F2-BBD091FCC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Enterprise Content and Record Management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0EB8D38-D945-4235-BA2D-D630C34F2C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522420"/>
              </p:ext>
            </p:extLst>
          </p:nvPr>
        </p:nvGraphicFramePr>
        <p:xfrm>
          <a:off x="4038600" y="381000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1178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7DEBE8-D860-4A0E-A207-194FF69F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Three concepts to ECRM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4A8C57A-BFF8-4C8B-947A-11AEAA0BE1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4891341"/>
              </p:ext>
            </p:extLst>
          </p:nvPr>
        </p:nvGraphicFramePr>
        <p:xfrm>
          <a:off x="2971800" y="685800"/>
          <a:ext cx="8531225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8745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51164FB-2514-49DD-A47E-2BFE3FEF8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Business Records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0CE8795B-C467-432A-9BF0-F497DF5EEA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822005"/>
              </p:ext>
            </p:extLst>
          </p:nvPr>
        </p:nvGraphicFramePr>
        <p:xfrm>
          <a:off x="3733800" y="466995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9032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85DFF6-1AF7-4A28-8D68-E4C1B9E2D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Documents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3F9E812-E1BB-4510-96BE-601CB13E25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139224"/>
              </p:ext>
            </p:extLst>
          </p:nvPr>
        </p:nvGraphicFramePr>
        <p:xfrm>
          <a:off x="4115651" y="466995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260D993-803B-4CAB-9C36-4F4DC0525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International Standards Organization</a:t>
            </a:r>
          </a:p>
        </p:txBody>
      </p:sp>
    </p:spTree>
    <p:extLst>
      <p:ext uri="{BB962C8B-B14F-4D97-AF65-F5344CB8AC3E}">
        <p14:creationId xmlns:p14="http://schemas.microsoft.com/office/powerpoint/2010/main" val="16307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85DFF6-1AF7-4A28-8D68-E4C1B9E2D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Content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3F9E812-E1BB-4510-96BE-601CB13E25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908797"/>
              </p:ext>
            </p:extLst>
          </p:nvPr>
        </p:nvGraphicFramePr>
        <p:xfrm>
          <a:off x="3810000" y="466995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0388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Governance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  <a:defRPr cap="all"/>
            </a:pPr>
            <a:r>
              <a:rPr lang="en-US" dirty="0"/>
              <a:t> </a:t>
            </a:r>
            <a:r>
              <a:rPr lang="en-US" sz="3200" dirty="0" smtClean="0"/>
              <a:t>organization-wide framework</a:t>
            </a:r>
          </a:p>
          <a:p>
            <a:pPr lvl="1">
              <a:buFont typeface="Wingdings" panose="05000000000000000000" pitchFamily="2" charset="2"/>
              <a:buChar char="Ø"/>
              <a:defRPr cap="all"/>
            </a:pPr>
            <a:r>
              <a:rPr lang="en-US" sz="2800" dirty="0" smtClean="0"/>
              <a:t>manage </a:t>
            </a:r>
            <a:r>
              <a:rPr lang="en-US" sz="2800" dirty="0"/>
              <a:t>information throughout its lifecycle </a:t>
            </a:r>
            <a:endParaRPr lang="en-US" sz="2800" dirty="0" smtClean="0"/>
          </a:p>
          <a:p>
            <a:pPr lvl="1">
              <a:buFont typeface="Wingdings" panose="05000000000000000000" pitchFamily="2" charset="2"/>
              <a:buChar char="Ø"/>
              <a:defRPr cap="all"/>
            </a:pPr>
            <a:r>
              <a:rPr lang="en-US" sz="2800" dirty="0" smtClean="0"/>
              <a:t>support strategy</a:t>
            </a:r>
            <a:r>
              <a:rPr lang="en-US" sz="2800" dirty="0"/>
              <a:t>, operations, regulatory, legal, risk, and environmental </a:t>
            </a:r>
            <a:r>
              <a:rPr lang="en-US" sz="2800" dirty="0" smtClean="0"/>
              <a:t>requirements</a:t>
            </a:r>
          </a:p>
          <a:p>
            <a:pPr marL="457200" lvl="1" indent="0">
              <a:buNone/>
              <a:defRPr cap="all"/>
            </a:pPr>
            <a:endParaRPr lang="en-US" sz="2800" dirty="0" smtClean="0"/>
          </a:p>
          <a:p>
            <a:pPr lvl="0">
              <a:buFont typeface="Wingdings" panose="05000000000000000000" pitchFamily="2" charset="2"/>
              <a:buChar char="Ø"/>
              <a:defRPr cap="all"/>
            </a:pPr>
            <a:r>
              <a:rPr lang="en-US" sz="3200" dirty="0"/>
              <a:t> </a:t>
            </a:r>
            <a:r>
              <a:rPr lang="en-US" sz="3200" dirty="0" smtClean="0"/>
              <a:t>Set </a:t>
            </a:r>
            <a:r>
              <a:rPr lang="en-US" sz="3200" dirty="0"/>
              <a:t>of policies and procedures that determine specifics of who, how, why data are </a:t>
            </a:r>
            <a:r>
              <a:rPr lang="en-US" sz="3200" dirty="0" smtClean="0"/>
              <a:t>handled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Johns, 2015, p. xxii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4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026CB9-3866-4FDD-8AE1-BA41B0077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Application to HIM</a:t>
            </a:r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xmlns="" id="{FED20889-A7EC-48FF-8302-B325184434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884900"/>
              </p:ext>
            </p:extLst>
          </p:nvPr>
        </p:nvGraphicFramePr>
        <p:xfrm>
          <a:off x="3733800" y="11430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0949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Security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protection measures and practices that safeguard data, computers, and associated resources from undesired occurrences and exposures</a:t>
            </a:r>
          </a:p>
          <a:p>
            <a:endParaRPr lang="en-US" dirty="0"/>
          </a:p>
          <a:p>
            <a:r>
              <a:rPr lang="en-US" dirty="0" smtClean="0"/>
              <a:t>Effective programs reduce and mitigate breaches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2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39BB42-02D8-4009-8301-1855E95E2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Data integrity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8634162-FB12-4597-8653-2AFAB13661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535519"/>
              </p:ext>
            </p:extLst>
          </p:nvPr>
        </p:nvGraphicFramePr>
        <p:xfrm>
          <a:off x="3886200" y="152400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2599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DBC0AF-3425-4A24-BD7A-2D6911946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Data availability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AEAD500E-A979-461D-80D2-15046FB64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1453691"/>
              </p:ext>
            </p:extLst>
          </p:nvPr>
        </p:nvGraphicFramePr>
        <p:xfrm>
          <a:off x="3962400" y="533400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8033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3AFAC0-7D1F-41FE-A55A-8484F30D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015933"/>
            <a:ext cx="3886200" cy="4795408"/>
          </a:xfrm>
        </p:spPr>
        <p:txBody>
          <a:bodyPr>
            <a:normAutofit/>
          </a:bodyPr>
          <a:lstStyle/>
          <a:p>
            <a:r>
              <a:rPr lang="en-US" sz="4100" dirty="0">
                <a:solidFill>
                  <a:srgbClr val="FFFFFF"/>
                </a:solidFill>
              </a:rPr>
              <a:t>Confidentiality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348086C-3665-4EF7-B345-91A7E926B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340468"/>
              </p:ext>
            </p:extLst>
          </p:nvPr>
        </p:nvGraphicFramePr>
        <p:xfrm>
          <a:off x="4114800" y="304800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59855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 Management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– why is the data being collected?</a:t>
            </a:r>
          </a:p>
          <a:p>
            <a:r>
              <a:rPr lang="en-US" dirty="0" smtClean="0"/>
              <a:t>Collection – the process of collecting the data</a:t>
            </a:r>
          </a:p>
          <a:p>
            <a:r>
              <a:rPr lang="en-US" dirty="0" smtClean="0"/>
              <a:t>Analysis – data to information</a:t>
            </a:r>
          </a:p>
          <a:p>
            <a:r>
              <a:rPr lang="en-US" dirty="0" smtClean="0"/>
              <a:t>Warehousing – storing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53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quality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1981200"/>
            <a:ext cx="9613861" cy="46481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Accuracy – quantitative and qualitative analysis</a:t>
            </a:r>
          </a:p>
          <a:p>
            <a:pPr lvl="0"/>
            <a:r>
              <a:rPr lang="en-US" dirty="0"/>
              <a:t>Accessibility of data, the medical record</a:t>
            </a:r>
          </a:p>
          <a:p>
            <a:pPr lvl="0"/>
            <a:r>
              <a:rPr lang="en-US" dirty="0"/>
              <a:t>Comprehensiveness – complete documentation according to accreditation, certification standards, Medical Staff bylaws</a:t>
            </a:r>
          </a:p>
          <a:p>
            <a:pPr lvl="0"/>
            <a:r>
              <a:rPr lang="en-US" dirty="0"/>
              <a:t>Consistency – data points are the same throughout the health record – Ex: DOB field</a:t>
            </a:r>
          </a:p>
          <a:p>
            <a:pPr lvl="0"/>
            <a:r>
              <a:rPr lang="en-US" dirty="0"/>
              <a:t>Currency – data values are current and up to 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quality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Definition – each data element has an associated definition – admission diagnosis, admitting diagnosis, etc.</a:t>
            </a:r>
          </a:p>
          <a:p>
            <a:pPr lvl="0"/>
            <a:r>
              <a:rPr lang="en-US" dirty="0"/>
              <a:t>Granularity – data is set at the required level of detail – Endocrinology documentation – the level of detail for a patient HPI for diabetes would be different than for someone for hypothyroidism.</a:t>
            </a:r>
          </a:p>
          <a:p>
            <a:pPr lvl="0"/>
            <a:r>
              <a:rPr lang="en-US" dirty="0"/>
              <a:t>Precision – collection of data is justified and the meaning is defined</a:t>
            </a:r>
          </a:p>
          <a:p>
            <a:pPr lvl="1"/>
            <a:r>
              <a:rPr lang="en-US" dirty="0"/>
              <a:t>Example – admission time = arrived at hospital, the time information was entered into the registration system, time the patient was first seen in the ED</a:t>
            </a:r>
          </a:p>
          <a:p>
            <a:pPr lvl="0"/>
            <a:r>
              <a:rPr lang="en-US" dirty="0"/>
              <a:t>Relevancy – The need to ensure data being collected is useful and has purpose</a:t>
            </a:r>
          </a:p>
          <a:p>
            <a:pPr lvl="0"/>
            <a:r>
              <a:rPr lang="en-US" dirty="0"/>
              <a:t>Timeliness – Documentation occurs at the time care is administered, meets accreditation, certification &amp; licensure standards</a:t>
            </a:r>
          </a:p>
        </p:txBody>
      </p:sp>
    </p:spTree>
    <p:extLst>
      <p:ext uri="{BB962C8B-B14F-4D97-AF65-F5344CB8AC3E}">
        <p14:creationId xmlns:p14="http://schemas.microsoft.com/office/powerpoint/2010/main" val="46703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5A86EC-E20E-40F5-8B8E-E68D9598F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Summary</a:t>
            </a:r>
          </a:p>
        </p:txBody>
      </p:sp>
      <p:graphicFrame>
        <p:nvGraphicFramePr>
          <p:cNvPr id="22" name="Content Placeholder 2">
            <a:extLst>
              <a:ext uri="{FF2B5EF4-FFF2-40B4-BE49-F238E27FC236}">
                <a16:creationId xmlns:a16="http://schemas.microsoft.com/office/drawing/2014/main" xmlns="" id="{94388D78-B43C-4297-8A80-7E41E17C15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838422"/>
              </p:ext>
            </p:extLst>
          </p:nvPr>
        </p:nvGraphicFramePr>
        <p:xfrm>
          <a:off x="3429000" y="1143000"/>
          <a:ext cx="6492875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3695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Governance Defined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  <a:defRPr cap="all"/>
            </a:pPr>
            <a:r>
              <a:rPr lang="en-US" dirty="0" smtClean="0"/>
              <a:t> A framework for standards and an accountability structure for the management of data</a:t>
            </a:r>
          </a:p>
          <a:p>
            <a:pPr lvl="0">
              <a:buFont typeface="Wingdings" panose="05000000000000000000" pitchFamily="2" charset="2"/>
              <a:buChar char="Ø"/>
              <a:defRPr cap="all"/>
            </a:pPr>
            <a:r>
              <a:rPr lang="en-US" dirty="0" smtClean="0"/>
              <a:t>Establishes decision rights, responsibilities and accountabilities</a:t>
            </a:r>
          </a:p>
          <a:p>
            <a:pPr lvl="0">
              <a:buFont typeface="Wingdings" panose="05000000000000000000" pitchFamily="2" charset="2"/>
              <a:buChar char="Ø"/>
              <a:defRPr cap="all"/>
            </a:pPr>
            <a:r>
              <a:rPr lang="en-US" dirty="0" smtClean="0"/>
              <a:t>Who can take what action with what data, when they can take action, under what circumstances and methods used to take action = decision rights &amp; responsibilities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Johns, 2015, p. xxii &amp; Johns, 2015. p. 183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69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B1D21453-47A8-41B2-AC92-20CF5303AB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365416"/>
              </p:ext>
            </p:extLst>
          </p:nvPr>
        </p:nvGraphicFramePr>
        <p:xfrm>
          <a:off x="838200" y="642741"/>
          <a:ext cx="10515600" cy="57580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74F31AE-835A-4CBA-A797-54EA6C7DC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14844" y="5529884"/>
            <a:ext cx="2127913" cy="365125"/>
          </a:xfrm>
          <a:noFill/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r>
              <a:rPr lang="en-US">
                <a:solidFill>
                  <a:schemeClr val="bg1">
                    <a:alpha val="80000"/>
                  </a:schemeClr>
                </a:solidFill>
              </a:rPr>
              <a:t>AHIMA, nd, p. 247 </a:t>
            </a:r>
          </a:p>
        </p:txBody>
      </p:sp>
    </p:spTree>
    <p:extLst>
      <p:ext uri="{BB962C8B-B14F-4D97-AF65-F5344CB8AC3E}">
        <p14:creationId xmlns:p14="http://schemas.microsoft.com/office/powerpoint/2010/main" val="1222392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 an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3200" dirty="0" smtClean="0"/>
              <a:t>Informs </a:t>
            </a:r>
            <a:r>
              <a:rPr lang="en-US" sz="3200" dirty="0"/>
              <a:t>decisions </a:t>
            </a:r>
          </a:p>
          <a:p>
            <a:pPr lvl="1"/>
            <a:r>
              <a:rPr lang="en-US" sz="2400" dirty="0"/>
              <a:t>Patient care trends, staffing, budgets, </a:t>
            </a:r>
            <a:r>
              <a:rPr lang="en-US" sz="2400" dirty="0" smtClean="0"/>
              <a:t>supplies</a:t>
            </a:r>
          </a:p>
          <a:p>
            <a:pPr lvl="0"/>
            <a:r>
              <a:rPr lang="en-US" sz="2800" dirty="0" smtClean="0"/>
              <a:t>Evaluate </a:t>
            </a:r>
            <a:r>
              <a:rPr lang="en-US" sz="2800" dirty="0"/>
              <a:t>patient care and population health</a:t>
            </a:r>
          </a:p>
          <a:p>
            <a:pPr lvl="1"/>
            <a:r>
              <a:rPr lang="en-US" sz="2400" dirty="0"/>
              <a:t>Treatment outcomes, quality of life, improvement in </a:t>
            </a:r>
            <a:r>
              <a:rPr lang="en-US" sz="2400" dirty="0" smtClean="0"/>
              <a:t>health</a:t>
            </a:r>
          </a:p>
          <a:p>
            <a:pPr lvl="0"/>
            <a:r>
              <a:rPr lang="en-US" sz="3200" dirty="0" smtClean="0"/>
              <a:t>Evaluate business </a:t>
            </a:r>
            <a:r>
              <a:rPr lang="en-US" sz="3200" dirty="0"/>
              <a:t>processes</a:t>
            </a:r>
          </a:p>
          <a:p>
            <a:pPr lvl="1"/>
            <a:r>
              <a:rPr lang="en-US" sz="2400" dirty="0"/>
              <a:t>Effectiveness – did we achieve the stated outcomes?</a:t>
            </a:r>
          </a:p>
          <a:p>
            <a:pPr lvl="1"/>
            <a:r>
              <a:rPr lang="en-US" sz="2400" dirty="0"/>
              <a:t>Efficiency – Was the outcome achieved without wasting resources?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817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is an asset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dirty="0" smtClean="0"/>
              <a:t>Evaluate financial </a:t>
            </a:r>
            <a:r>
              <a:rPr lang="en-US" sz="3200" dirty="0"/>
              <a:t>stability</a:t>
            </a:r>
          </a:p>
          <a:p>
            <a:pPr lvl="1"/>
            <a:r>
              <a:rPr lang="en-US" sz="2400" dirty="0"/>
              <a:t>Quality data is imperative to be viable in the healthcare market</a:t>
            </a:r>
          </a:p>
          <a:p>
            <a:pPr lvl="0"/>
            <a:r>
              <a:rPr lang="en-US" sz="3200" dirty="0" smtClean="0"/>
              <a:t>Reduce </a:t>
            </a:r>
            <a:r>
              <a:rPr lang="en-US" sz="3200" dirty="0"/>
              <a:t>security breaches</a:t>
            </a:r>
          </a:p>
          <a:p>
            <a:pPr lvl="1"/>
            <a:r>
              <a:rPr lang="en-US" sz="2400" dirty="0"/>
              <a:t>Confidentiality and privacy of patient data</a:t>
            </a:r>
          </a:p>
          <a:p>
            <a:pPr lvl="1"/>
            <a:r>
              <a:rPr lang="en-US" sz="2400" dirty="0"/>
              <a:t>Protection against medical identify theft, data violations, hacking, ransomware and/or malware</a:t>
            </a:r>
          </a:p>
          <a:p>
            <a:pPr lvl="0"/>
            <a:r>
              <a:rPr lang="en-US" sz="3200" dirty="0"/>
              <a:t>Control of e-discovery costs</a:t>
            </a:r>
          </a:p>
          <a:p>
            <a:pPr lvl="1"/>
            <a:r>
              <a:rPr lang="en-US" sz="2400" dirty="0"/>
              <a:t>Acquisition and analysis of electronic data</a:t>
            </a:r>
          </a:p>
          <a:p>
            <a:pPr lvl="2"/>
            <a:r>
              <a:rPr lang="en-US" sz="2400" dirty="0"/>
              <a:t>Data format, location, retrieval, retention and </a:t>
            </a:r>
            <a:r>
              <a:rPr lang="en-US" sz="2400" dirty="0" err="1"/>
              <a:t>destructi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77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bad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Poor decisions</a:t>
            </a:r>
          </a:p>
          <a:p>
            <a:r>
              <a:rPr lang="en-US" dirty="0" smtClean="0"/>
              <a:t>Decrease in productivity</a:t>
            </a:r>
          </a:p>
          <a:p>
            <a:r>
              <a:rPr lang="en-US" dirty="0" smtClean="0"/>
              <a:t>Decrease in quality of patient care</a:t>
            </a:r>
          </a:p>
          <a:p>
            <a:r>
              <a:rPr lang="en-US" dirty="0" smtClean="0"/>
              <a:t>Impacts revenue</a:t>
            </a:r>
          </a:p>
          <a:p>
            <a:r>
              <a:rPr lang="en-US" dirty="0" smtClean="0"/>
              <a:t>Data silos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92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4E00C5-41C4-4002-A8ED-E261C8B6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HIM oversight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753B35A6-4EEC-4198-AA7A-7AB50DC2ED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062028"/>
              </p:ext>
            </p:extLst>
          </p:nvPr>
        </p:nvGraphicFramePr>
        <p:xfrm>
          <a:off x="681038" y="1905000"/>
          <a:ext cx="10291762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95933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279</TotalTime>
  <Words>2373</Words>
  <Application>Microsoft Office PowerPoint</Application>
  <PresentationFormat>Widescreen</PresentationFormat>
  <Paragraphs>348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Century Gothic</vt:lpstr>
      <vt:lpstr>Trebuchet MS</vt:lpstr>
      <vt:lpstr>Wingdings</vt:lpstr>
      <vt:lpstr>Berlin</vt:lpstr>
      <vt:lpstr>Data Governance</vt:lpstr>
      <vt:lpstr>Objectives</vt:lpstr>
      <vt:lpstr>Information Governance Defined</vt:lpstr>
      <vt:lpstr>Data Governance Defined</vt:lpstr>
      <vt:lpstr>PowerPoint Presentation</vt:lpstr>
      <vt:lpstr>Data is an asset</vt:lpstr>
      <vt:lpstr>Data is an asset</vt:lpstr>
      <vt:lpstr>What’s wrong with bad data?</vt:lpstr>
      <vt:lpstr>HIM oversight</vt:lpstr>
      <vt:lpstr>PowerPoint Presentation</vt:lpstr>
      <vt:lpstr>DG Functions</vt:lpstr>
      <vt:lpstr>Data Architecture Management</vt:lpstr>
      <vt:lpstr>Design artifacts</vt:lpstr>
      <vt:lpstr>Data Modeling</vt:lpstr>
      <vt:lpstr>Stages of Data Modeling </vt:lpstr>
      <vt:lpstr>Entity-Relationship Diagram</vt:lpstr>
      <vt:lpstr>Application to HIM</vt:lpstr>
      <vt:lpstr>Metadata Management</vt:lpstr>
      <vt:lpstr>Metadata Management</vt:lpstr>
      <vt:lpstr>Application to HIM</vt:lpstr>
      <vt:lpstr>Master Data Management</vt:lpstr>
      <vt:lpstr>Master Data Management</vt:lpstr>
      <vt:lpstr>Categories of master data</vt:lpstr>
      <vt:lpstr>Application to HIM</vt:lpstr>
      <vt:lpstr>Enterprise Content and Record Management</vt:lpstr>
      <vt:lpstr>Three concepts to ECRM</vt:lpstr>
      <vt:lpstr>Business Records</vt:lpstr>
      <vt:lpstr>Documents</vt:lpstr>
      <vt:lpstr>Content</vt:lpstr>
      <vt:lpstr>Application to HIM</vt:lpstr>
      <vt:lpstr>Data Security Management</vt:lpstr>
      <vt:lpstr>Data integrity</vt:lpstr>
      <vt:lpstr>Data availability</vt:lpstr>
      <vt:lpstr>Confidentiality</vt:lpstr>
      <vt:lpstr>Data Quality Management</vt:lpstr>
      <vt:lpstr>Data quality characteristics</vt:lpstr>
      <vt:lpstr>Data quality characteristics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Governance</dc:title>
  <dc:creator>Linda Galocy</dc:creator>
  <cp:lastModifiedBy>Christina Martin</cp:lastModifiedBy>
  <cp:revision>28</cp:revision>
  <cp:lastPrinted>2019-03-22T18:35:08Z</cp:lastPrinted>
  <dcterms:created xsi:type="dcterms:W3CDTF">2019-03-19T01:48:28Z</dcterms:created>
  <dcterms:modified xsi:type="dcterms:W3CDTF">2019-03-25T15:24:24Z</dcterms:modified>
</cp:coreProperties>
</file>